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9"/>
  </p:notesMasterIdLst>
  <p:sldIdLst>
    <p:sldId id="256" r:id="rId2"/>
    <p:sldId id="257" r:id="rId3"/>
    <p:sldId id="258" r:id="rId4"/>
    <p:sldId id="259" r:id="rId5"/>
    <p:sldId id="260" r:id="rId6"/>
    <p:sldId id="268" r:id="rId7"/>
    <p:sldId id="266" r:id="rId8"/>
    <p:sldId id="267" r:id="rId9"/>
    <p:sldId id="269" r:id="rId10"/>
    <p:sldId id="271" r:id="rId11"/>
    <p:sldId id="272" r:id="rId12"/>
    <p:sldId id="273" r:id="rId13"/>
    <p:sldId id="261" r:id="rId14"/>
    <p:sldId id="306" r:id="rId15"/>
    <p:sldId id="262" r:id="rId16"/>
    <p:sldId id="263" r:id="rId17"/>
    <p:sldId id="264" r:id="rId18"/>
    <p:sldId id="274" r:id="rId19"/>
    <p:sldId id="275" r:id="rId20"/>
    <p:sldId id="277" r:id="rId21"/>
    <p:sldId id="280" r:id="rId22"/>
    <p:sldId id="281" r:id="rId23"/>
    <p:sldId id="282" r:id="rId24"/>
    <p:sldId id="283" r:id="rId25"/>
    <p:sldId id="284" r:id="rId26"/>
    <p:sldId id="285" r:id="rId27"/>
    <p:sldId id="286" r:id="rId28"/>
    <p:sldId id="287" r:id="rId29"/>
    <p:sldId id="288" r:id="rId30"/>
    <p:sldId id="289" r:id="rId31"/>
    <p:sldId id="290" r:id="rId32"/>
    <p:sldId id="292" r:id="rId33"/>
    <p:sldId id="303" r:id="rId34"/>
    <p:sldId id="295" r:id="rId35"/>
    <p:sldId id="294" r:id="rId36"/>
    <p:sldId id="298" r:id="rId37"/>
    <p:sldId id="394" r:id="rId38"/>
    <p:sldId id="296" r:id="rId39"/>
    <p:sldId id="300" r:id="rId40"/>
    <p:sldId id="299" r:id="rId41"/>
    <p:sldId id="301" r:id="rId42"/>
    <p:sldId id="302" r:id="rId43"/>
    <p:sldId id="305" r:id="rId44"/>
    <p:sldId id="307" r:id="rId45"/>
    <p:sldId id="308" r:id="rId46"/>
    <p:sldId id="309" r:id="rId47"/>
    <p:sldId id="310" r:id="rId48"/>
    <p:sldId id="311" r:id="rId49"/>
    <p:sldId id="312" r:id="rId50"/>
    <p:sldId id="314" r:id="rId51"/>
    <p:sldId id="313" r:id="rId52"/>
    <p:sldId id="315" r:id="rId53"/>
    <p:sldId id="316" r:id="rId54"/>
    <p:sldId id="320" r:id="rId55"/>
    <p:sldId id="322" r:id="rId56"/>
    <p:sldId id="323" r:id="rId57"/>
    <p:sldId id="324" r:id="rId58"/>
    <p:sldId id="317" r:id="rId59"/>
    <p:sldId id="329" r:id="rId60"/>
    <p:sldId id="327" r:id="rId61"/>
    <p:sldId id="333" r:id="rId62"/>
    <p:sldId id="334" r:id="rId63"/>
    <p:sldId id="337" r:id="rId64"/>
    <p:sldId id="336" r:id="rId65"/>
    <p:sldId id="328" r:id="rId66"/>
    <p:sldId id="332" r:id="rId67"/>
    <p:sldId id="338" r:id="rId68"/>
    <p:sldId id="340" r:id="rId69"/>
    <p:sldId id="339" r:id="rId70"/>
    <p:sldId id="341" r:id="rId71"/>
    <p:sldId id="342" r:id="rId72"/>
    <p:sldId id="346" r:id="rId73"/>
    <p:sldId id="354" r:id="rId74"/>
    <p:sldId id="375" r:id="rId75"/>
    <p:sldId id="356" r:id="rId76"/>
    <p:sldId id="376" r:id="rId77"/>
    <p:sldId id="358" r:id="rId78"/>
    <p:sldId id="377" r:id="rId79"/>
    <p:sldId id="360" r:id="rId80"/>
    <p:sldId id="378" r:id="rId81"/>
    <p:sldId id="362" r:id="rId82"/>
    <p:sldId id="379" r:id="rId83"/>
    <p:sldId id="364" r:id="rId84"/>
    <p:sldId id="380" r:id="rId85"/>
    <p:sldId id="348" r:id="rId86"/>
    <p:sldId id="381" r:id="rId87"/>
    <p:sldId id="382" r:id="rId88"/>
    <p:sldId id="383" r:id="rId89"/>
    <p:sldId id="384" r:id="rId90"/>
    <p:sldId id="385" r:id="rId91"/>
    <p:sldId id="386" r:id="rId92"/>
    <p:sldId id="325" r:id="rId93"/>
    <p:sldId id="326" r:id="rId94"/>
    <p:sldId id="353" r:id="rId95"/>
    <p:sldId id="371" r:id="rId96"/>
    <p:sldId id="369" r:id="rId97"/>
    <p:sldId id="368" r:id="rId98"/>
    <p:sldId id="367" r:id="rId99"/>
    <p:sldId id="372" r:id="rId100"/>
    <p:sldId id="390" r:id="rId101"/>
    <p:sldId id="387" r:id="rId102"/>
    <p:sldId id="388" r:id="rId103"/>
    <p:sldId id="389" r:id="rId104"/>
    <p:sldId id="391" r:id="rId105"/>
    <p:sldId id="392" r:id="rId106"/>
    <p:sldId id="270" r:id="rId107"/>
    <p:sldId id="393" r:id="rId10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9A6"/>
    <a:srgbClr val="0240FF"/>
    <a:srgbClr val="FFF9AF"/>
    <a:srgbClr val="33A1E0"/>
    <a:srgbClr val="90ABFF"/>
    <a:srgbClr val="3C467B"/>
    <a:srgbClr val="636CCB"/>
    <a:srgbClr val="505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3725" autoAdjust="0"/>
  </p:normalViewPr>
  <p:slideViewPr>
    <p:cSldViewPr snapToGrid="0">
      <p:cViewPr varScale="1">
        <p:scale>
          <a:sx n="77" d="100"/>
          <a:sy n="77" d="100"/>
        </p:scale>
        <p:origin x="480"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F96B7-1FB1-4136-9FA3-AF115D3BBAB7}" type="datetimeFigureOut">
              <a:rPr lang="en-US" smtClean="0"/>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EB91F-7996-4791-B92A-D1D1C62663ED}" type="slidenum">
              <a:rPr lang="en-US" smtClean="0"/>
              <a:t>‹#›</a:t>
            </a:fld>
            <a:endParaRPr lang="en-US"/>
          </a:p>
        </p:txBody>
      </p:sp>
    </p:spTree>
    <p:extLst>
      <p:ext uri="{BB962C8B-B14F-4D97-AF65-F5344CB8AC3E}">
        <p14:creationId xmlns:p14="http://schemas.microsoft.com/office/powerpoint/2010/main" val="749408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DEB91F-7996-4791-B92A-D1D1C62663ED}" type="slidenum">
              <a:rPr lang="en-US" smtClean="0"/>
              <a:t>2</a:t>
            </a:fld>
            <a:endParaRPr lang="en-US"/>
          </a:p>
        </p:txBody>
      </p:sp>
    </p:spTree>
    <p:extLst>
      <p:ext uri="{BB962C8B-B14F-4D97-AF65-F5344CB8AC3E}">
        <p14:creationId xmlns:p14="http://schemas.microsoft.com/office/powerpoint/2010/main" val="2710186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84A66-F711-0C63-7084-F183976DC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C7B3D-DC2C-B272-D6C7-9A5A0F5534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FC186-FF72-BFED-8584-BDA8424726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DE21BB-1E3F-BB98-8FB0-46220194523C}"/>
              </a:ext>
            </a:extLst>
          </p:cNvPr>
          <p:cNvSpPr>
            <a:spLocks noGrp="1"/>
          </p:cNvSpPr>
          <p:nvPr>
            <p:ph type="sldNum" sz="quarter" idx="5"/>
          </p:nvPr>
        </p:nvSpPr>
        <p:spPr/>
        <p:txBody>
          <a:bodyPr/>
          <a:lstStyle/>
          <a:p>
            <a:fld id="{67DEB91F-7996-4791-B92A-D1D1C62663ED}" type="slidenum">
              <a:rPr lang="en-US" smtClean="0"/>
              <a:t>63</a:t>
            </a:fld>
            <a:endParaRPr lang="en-US"/>
          </a:p>
        </p:txBody>
      </p:sp>
    </p:spTree>
    <p:extLst>
      <p:ext uri="{BB962C8B-B14F-4D97-AF65-F5344CB8AC3E}">
        <p14:creationId xmlns:p14="http://schemas.microsoft.com/office/powerpoint/2010/main" val="820108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61E88-9DD1-6A53-630A-92ABE25AE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35742-1326-A648-4B72-2BE4EA081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351934-980A-73CF-F3F1-EE8C229F61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538B43-5565-4519-05C1-9D0AA7EAF3C0}"/>
              </a:ext>
            </a:extLst>
          </p:cNvPr>
          <p:cNvSpPr>
            <a:spLocks noGrp="1"/>
          </p:cNvSpPr>
          <p:nvPr>
            <p:ph type="sldNum" sz="quarter" idx="5"/>
          </p:nvPr>
        </p:nvSpPr>
        <p:spPr/>
        <p:txBody>
          <a:bodyPr/>
          <a:lstStyle/>
          <a:p>
            <a:fld id="{67DEB91F-7996-4791-B92A-D1D1C62663ED}" type="slidenum">
              <a:rPr lang="en-US" smtClean="0"/>
              <a:t>64</a:t>
            </a:fld>
            <a:endParaRPr lang="en-US"/>
          </a:p>
        </p:txBody>
      </p:sp>
    </p:spTree>
    <p:extLst>
      <p:ext uri="{BB962C8B-B14F-4D97-AF65-F5344CB8AC3E}">
        <p14:creationId xmlns:p14="http://schemas.microsoft.com/office/powerpoint/2010/main" val="466008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C0069-E643-AD1E-A740-B3C2811F9A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65C71-8C62-3AB7-7A2B-938738B821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E93E8-AFDD-1E27-71A1-67A8D2C25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64770F-DA70-465C-963D-2704F5358138}"/>
              </a:ext>
            </a:extLst>
          </p:cNvPr>
          <p:cNvSpPr>
            <a:spLocks noGrp="1"/>
          </p:cNvSpPr>
          <p:nvPr>
            <p:ph type="sldNum" sz="quarter" idx="5"/>
          </p:nvPr>
        </p:nvSpPr>
        <p:spPr/>
        <p:txBody>
          <a:bodyPr/>
          <a:lstStyle/>
          <a:p>
            <a:fld id="{67DEB91F-7996-4791-B92A-D1D1C62663ED}" type="slidenum">
              <a:rPr lang="en-US" smtClean="0"/>
              <a:t>66</a:t>
            </a:fld>
            <a:endParaRPr lang="en-US"/>
          </a:p>
        </p:txBody>
      </p:sp>
    </p:spTree>
    <p:extLst>
      <p:ext uri="{BB962C8B-B14F-4D97-AF65-F5344CB8AC3E}">
        <p14:creationId xmlns:p14="http://schemas.microsoft.com/office/powerpoint/2010/main" val="74920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64553-7D08-23F1-7724-645C298D9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3D837-D54C-7534-D5A9-930517CF8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527D1-058D-46F7-51C6-878B43B432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E60064-52BA-FE20-2657-16389422D061}"/>
              </a:ext>
            </a:extLst>
          </p:cNvPr>
          <p:cNvSpPr>
            <a:spLocks noGrp="1"/>
          </p:cNvSpPr>
          <p:nvPr>
            <p:ph type="sldNum" sz="quarter" idx="5"/>
          </p:nvPr>
        </p:nvSpPr>
        <p:spPr/>
        <p:txBody>
          <a:bodyPr/>
          <a:lstStyle/>
          <a:p>
            <a:fld id="{67DEB91F-7996-4791-B92A-D1D1C62663ED}" type="slidenum">
              <a:rPr lang="en-US" smtClean="0"/>
              <a:t>67</a:t>
            </a:fld>
            <a:endParaRPr lang="en-US"/>
          </a:p>
        </p:txBody>
      </p:sp>
    </p:spTree>
    <p:extLst>
      <p:ext uri="{BB962C8B-B14F-4D97-AF65-F5344CB8AC3E}">
        <p14:creationId xmlns:p14="http://schemas.microsoft.com/office/powerpoint/2010/main" val="49403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C6664-2E32-B6C0-29DF-336C29B985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4F3B3-34A1-9872-DF73-589C39D823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6EE31-0D78-3A08-815B-9FC59609B4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31EC4A-D39D-7C6A-7AA7-F03AC13607BB}"/>
              </a:ext>
            </a:extLst>
          </p:cNvPr>
          <p:cNvSpPr>
            <a:spLocks noGrp="1"/>
          </p:cNvSpPr>
          <p:nvPr>
            <p:ph type="sldNum" sz="quarter" idx="5"/>
          </p:nvPr>
        </p:nvSpPr>
        <p:spPr/>
        <p:txBody>
          <a:bodyPr/>
          <a:lstStyle/>
          <a:p>
            <a:fld id="{67DEB91F-7996-4791-B92A-D1D1C62663ED}" type="slidenum">
              <a:rPr lang="en-US" smtClean="0"/>
              <a:t>68</a:t>
            </a:fld>
            <a:endParaRPr lang="en-US"/>
          </a:p>
        </p:txBody>
      </p:sp>
    </p:spTree>
    <p:extLst>
      <p:ext uri="{BB962C8B-B14F-4D97-AF65-F5344CB8AC3E}">
        <p14:creationId xmlns:p14="http://schemas.microsoft.com/office/powerpoint/2010/main" val="3599945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286B4-32AC-0097-87AE-E1FC53301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FEEAA0-3785-CC61-D99E-A6841B5960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1EC0D-C6E1-8DBD-1603-FB19029011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236D3-A9DF-4C40-F041-5C4D19099EC9}"/>
              </a:ext>
            </a:extLst>
          </p:cNvPr>
          <p:cNvSpPr>
            <a:spLocks noGrp="1"/>
          </p:cNvSpPr>
          <p:nvPr>
            <p:ph type="sldNum" sz="quarter" idx="5"/>
          </p:nvPr>
        </p:nvSpPr>
        <p:spPr/>
        <p:txBody>
          <a:bodyPr/>
          <a:lstStyle/>
          <a:p>
            <a:fld id="{67DEB91F-7996-4791-B92A-D1D1C62663ED}" type="slidenum">
              <a:rPr lang="en-US" smtClean="0"/>
              <a:t>69</a:t>
            </a:fld>
            <a:endParaRPr lang="en-US"/>
          </a:p>
        </p:txBody>
      </p:sp>
    </p:spTree>
    <p:extLst>
      <p:ext uri="{BB962C8B-B14F-4D97-AF65-F5344CB8AC3E}">
        <p14:creationId xmlns:p14="http://schemas.microsoft.com/office/powerpoint/2010/main" val="211810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71A12-6F57-8567-9109-B4B2D7964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3DE83-9F59-7623-F5D8-0206370D2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A4AD8-0241-6CED-9783-6356E1F96B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A07D84-8DE6-42C4-5CAE-A66D0E63EFEA}"/>
              </a:ext>
            </a:extLst>
          </p:cNvPr>
          <p:cNvSpPr>
            <a:spLocks noGrp="1"/>
          </p:cNvSpPr>
          <p:nvPr>
            <p:ph type="sldNum" sz="quarter" idx="5"/>
          </p:nvPr>
        </p:nvSpPr>
        <p:spPr/>
        <p:txBody>
          <a:bodyPr/>
          <a:lstStyle/>
          <a:p>
            <a:fld id="{67DEB91F-7996-4791-B92A-D1D1C62663ED}" type="slidenum">
              <a:rPr lang="en-US" smtClean="0"/>
              <a:t>70</a:t>
            </a:fld>
            <a:endParaRPr lang="en-US"/>
          </a:p>
        </p:txBody>
      </p:sp>
    </p:spTree>
    <p:extLst>
      <p:ext uri="{BB962C8B-B14F-4D97-AF65-F5344CB8AC3E}">
        <p14:creationId xmlns:p14="http://schemas.microsoft.com/office/powerpoint/2010/main" val="237943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8DD5-8614-6EE6-6C8D-F9F9A5F3D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3E425-4FC9-976C-F5D3-8572D70BB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E1A15-3C38-A517-B75C-64DA996F1A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590B06-0757-EB6C-C33B-AE5D577015AA}"/>
              </a:ext>
            </a:extLst>
          </p:cNvPr>
          <p:cNvSpPr>
            <a:spLocks noGrp="1"/>
          </p:cNvSpPr>
          <p:nvPr>
            <p:ph type="sldNum" sz="quarter" idx="5"/>
          </p:nvPr>
        </p:nvSpPr>
        <p:spPr/>
        <p:txBody>
          <a:bodyPr/>
          <a:lstStyle/>
          <a:p>
            <a:fld id="{67DEB91F-7996-4791-B92A-D1D1C62663ED}" type="slidenum">
              <a:rPr lang="en-US" smtClean="0"/>
              <a:t>71</a:t>
            </a:fld>
            <a:endParaRPr lang="en-US"/>
          </a:p>
        </p:txBody>
      </p:sp>
    </p:spTree>
    <p:extLst>
      <p:ext uri="{BB962C8B-B14F-4D97-AF65-F5344CB8AC3E}">
        <p14:creationId xmlns:p14="http://schemas.microsoft.com/office/powerpoint/2010/main" val="3660482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46967-01FF-AAD7-7040-3A5223D7A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72C098-01FF-3AD9-7E71-F2E52E960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89E10-DC79-E05D-6B48-843A894D65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B043E0-C312-730C-0D79-E25B5C26CB67}"/>
              </a:ext>
            </a:extLst>
          </p:cNvPr>
          <p:cNvSpPr>
            <a:spLocks noGrp="1"/>
          </p:cNvSpPr>
          <p:nvPr>
            <p:ph type="sldNum" sz="quarter" idx="5"/>
          </p:nvPr>
        </p:nvSpPr>
        <p:spPr/>
        <p:txBody>
          <a:bodyPr/>
          <a:lstStyle/>
          <a:p>
            <a:fld id="{67DEB91F-7996-4791-B92A-D1D1C62663ED}" type="slidenum">
              <a:rPr lang="en-US" smtClean="0"/>
              <a:t>72</a:t>
            </a:fld>
            <a:endParaRPr lang="en-US"/>
          </a:p>
        </p:txBody>
      </p:sp>
    </p:spTree>
    <p:extLst>
      <p:ext uri="{BB962C8B-B14F-4D97-AF65-F5344CB8AC3E}">
        <p14:creationId xmlns:p14="http://schemas.microsoft.com/office/powerpoint/2010/main" val="2820163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35541-B6CB-D29F-5949-57533F217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B5202-2E30-8F01-61AB-D52AF1DDA3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7CE54-D325-6E6E-7DF3-EA78308E88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614653-6073-E8F8-C8F9-386D0F0817D8}"/>
              </a:ext>
            </a:extLst>
          </p:cNvPr>
          <p:cNvSpPr>
            <a:spLocks noGrp="1"/>
          </p:cNvSpPr>
          <p:nvPr>
            <p:ph type="sldNum" sz="quarter" idx="5"/>
          </p:nvPr>
        </p:nvSpPr>
        <p:spPr/>
        <p:txBody>
          <a:bodyPr/>
          <a:lstStyle/>
          <a:p>
            <a:fld id="{67DEB91F-7996-4791-B92A-D1D1C62663ED}" type="slidenum">
              <a:rPr lang="en-US" smtClean="0"/>
              <a:t>73</a:t>
            </a:fld>
            <a:endParaRPr lang="en-US"/>
          </a:p>
        </p:txBody>
      </p:sp>
    </p:spTree>
    <p:extLst>
      <p:ext uri="{BB962C8B-B14F-4D97-AF65-F5344CB8AC3E}">
        <p14:creationId xmlns:p14="http://schemas.microsoft.com/office/powerpoint/2010/main" val="1769438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DEB91F-7996-4791-B92A-D1D1C62663ED}" type="slidenum">
              <a:rPr lang="en-US" smtClean="0"/>
              <a:t>4</a:t>
            </a:fld>
            <a:endParaRPr lang="en-US"/>
          </a:p>
        </p:txBody>
      </p:sp>
    </p:spTree>
    <p:extLst>
      <p:ext uri="{BB962C8B-B14F-4D97-AF65-F5344CB8AC3E}">
        <p14:creationId xmlns:p14="http://schemas.microsoft.com/office/powerpoint/2010/main" val="1799972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3A6B6-164A-8644-B225-4A2696D327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8B5D3-A37E-3A12-C691-F874D1715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F39D86-DE2E-6B1A-167A-203B868E48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7DCFA4-BA55-8E02-8C74-C0B8394020BA}"/>
              </a:ext>
            </a:extLst>
          </p:cNvPr>
          <p:cNvSpPr>
            <a:spLocks noGrp="1"/>
          </p:cNvSpPr>
          <p:nvPr>
            <p:ph type="sldNum" sz="quarter" idx="5"/>
          </p:nvPr>
        </p:nvSpPr>
        <p:spPr/>
        <p:txBody>
          <a:bodyPr/>
          <a:lstStyle/>
          <a:p>
            <a:fld id="{67DEB91F-7996-4791-B92A-D1D1C62663ED}" type="slidenum">
              <a:rPr lang="en-US" smtClean="0"/>
              <a:t>74</a:t>
            </a:fld>
            <a:endParaRPr lang="en-US"/>
          </a:p>
        </p:txBody>
      </p:sp>
    </p:spTree>
    <p:extLst>
      <p:ext uri="{BB962C8B-B14F-4D97-AF65-F5344CB8AC3E}">
        <p14:creationId xmlns:p14="http://schemas.microsoft.com/office/powerpoint/2010/main" val="603637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EBB81-D299-5CAF-F30E-9DE7C24C3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C1E66-8759-6081-D2F4-B73F113AE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24ACD8-8B36-5BBE-2210-8DD9D02C4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E69C52-41BD-99D2-90EC-515B9DC484E6}"/>
              </a:ext>
            </a:extLst>
          </p:cNvPr>
          <p:cNvSpPr>
            <a:spLocks noGrp="1"/>
          </p:cNvSpPr>
          <p:nvPr>
            <p:ph type="sldNum" sz="quarter" idx="5"/>
          </p:nvPr>
        </p:nvSpPr>
        <p:spPr/>
        <p:txBody>
          <a:bodyPr/>
          <a:lstStyle/>
          <a:p>
            <a:fld id="{67DEB91F-7996-4791-B92A-D1D1C62663ED}" type="slidenum">
              <a:rPr lang="en-US" smtClean="0"/>
              <a:t>75</a:t>
            </a:fld>
            <a:endParaRPr lang="en-US"/>
          </a:p>
        </p:txBody>
      </p:sp>
    </p:spTree>
    <p:extLst>
      <p:ext uri="{BB962C8B-B14F-4D97-AF65-F5344CB8AC3E}">
        <p14:creationId xmlns:p14="http://schemas.microsoft.com/office/powerpoint/2010/main" val="2732510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D1D15-E071-24EC-0276-41164479B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8CFF0-9AAB-E910-A8CD-F780112F77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053C29-44A5-A929-7406-C4BF100A89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E6D0E9-C016-645D-2C4E-D4C15A7B561C}"/>
              </a:ext>
            </a:extLst>
          </p:cNvPr>
          <p:cNvSpPr>
            <a:spLocks noGrp="1"/>
          </p:cNvSpPr>
          <p:nvPr>
            <p:ph type="sldNum" sz="quarter" idx="5"/>
          </p:nvPr>
        </p:nvSpPr>
        <p:spPr/>
        <p:txBody>
          <a:bodyPr/>
          <a:lstStyle/>
          <a:p>
            <a:fld id="{67DEB91F-7996-4791-B92A-D1D1C62663ED}" type="slidenum">
              <a:rPr lang="en-US" smtClean="0"/>
              <a:t>76</a:t>
            </a:fld>
            <a:endParaRPr lang="en-US"/>
          </a:p>
        </p:txBody>
      </p:sp>
    </p:spTree>
    <p:extLst>
      <p:ext uri="{BB962C8B-B14F-4D97-AF65-F5344CB8AC3E}">
        <p14:creationId xmlns:p14="http://schemas.microsoft.com/office/powerpoint/2010/main" val="548787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200F9-7433-749C-BF9D-A830742EDD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37A66-B99A-8CF3-8468-7E93C1CC2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8442E-CB55-2A55-2BEC-CF5E15490B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4B97AE-CF4D-6537-2186-525DD05E3F26}"/>
              </a:ext>
            </a:extLst>
          </p:cNvPr>
          <p:cNvSpPr>
            <a:spLocks noGrp="1"/>
          </p:cNvSpPr>
          <p:nvPr>
            <p:ph type="sldNum" sz="quarter" idx="5"/>
          </p:nvPr>
        </p:nvSpPr>
        <p:spPr/>
        <p:txBody>
          <a:bodyPr/>
          <a:lstStyle/>
          <a:p>
            <a:fld id="{67DEB91F-7996-4791-B92A-D1D1C62663ED}" type="slidenum">
              <a:rPr lang="en-US" smtClean="0"/>
              <a:t>77</a:t>
            </a:fld>
            <a:endParaRPr lang="en-US"/>
          </a:p>
        </p:txBody>
      </p:sp>
    </p:spTree>
    <p:extLst>
      <p:ext uri="{BB962C8B-B14F-4D97-AF65-F5344CB8AC3E}">
        <p14:creationId xmlns:p14="http://schemas.microsoft.com/office/powerpoint/2010/main" val="4180284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BEE86-88EE-C169-5C74-072161FE1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2DD71-3B1A-097F-8603-AE786D192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70CD7C-74E7-E748-9A0D-370B5A2E2F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6AAF2E-0CA9-471D-568C-C4497E765EA0}"/>
              </a:ext>
            </a:extLst>
          </p:cNvPr>
          <p:cNvSpPr>
            <a:spLocks noGrp="1"/>
          </p:cNvSpPr>
          <p:nvPr>
            <p:ph type="sldNum" sz="quarter" idx="5"/>
          </p:nvPr>
        </p:nvSpPr>
        <p:spPr/>
        <p:txBody>
          <a:bodyPr/>
          <a:lstStyle/>
          <a:p>
            <a:fld id="{67DEB91F-7996-4791-B92A-D1D1C62663ED}" type="slidenum">
              <a:rPr lang="en-US" smtClean="0"/>
              <a:t>78</a:t>
            </a:fld>
            <a:endParaRPr lang="en-US"/>
          </a:p>
        </p:txBody>
      </p:sp>
    </p:spTree>
    <p:extLst>
      <p:ext uri="{BB962C8B-B14F-4D97-AF65-F5344CB8AC3E}">
        <p14:creationId xmlns:p14="http://schemas.microsoft.com/office/powerpoint/2010/main" val="3885061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4D729-D6C4-07DD-D758-2F90D8A31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21ED2-B607-EA9B-8434-93DA20351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A4496-0658-DDFE-2000-17D19B7382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C4AE9A-F483-916A-3D13-E714E8CFBD50}"/>
              </a:ext>
            </a:extLst>
          </p:cNvPr>
          <p:cNvSpPr>
            <a:spLocks noGrp="1"/>
          </p:cNvSpPr>
          <p:nvPr>
            <p:ph type="sldNum" sz="quarter" idx="5"/>
          </p:nvPr>
        </p:nvSpPr>
        <p:spPr/>
        <p:txBody>
          <a:bodyPr/>
          <a:lstStyle/>
          <a:p>
            <a:fld id="{67DEB91F-7996-4791-B92A-D1D1C62663ED}" type="slidenum">
              <a:rPr lang="en-US" smtClean="0"/>
              <a:t>79</a:t>
            </a:fld>
            <a:endParaRPr lang="en-US"/>
          </a:p>
        </p:txBody>
      </p:sp>
    </p:spTree>
    <p:extLst>
      <p:ext uri="{BB962C8B-B14F-4D97-AF65-F5344CB8AC3E}">
        <p14:creationId xmlns:p14="http://schemas.microsoft.com/office/powerpoint/2010/main" val="1837286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6EC4-B4BC-3FB7-300D-400A55A44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CAB64-E8D4-FF45-FAEF-76B52CE5CB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B9F78-26CC-4DFF-EB71-93A54EC977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D4C9DC-6492-CC47-828B-06BC0429C9E4}"/>
              </a:ext>
            </a:extLst>
          </p:cNvPr>
          <p:cNvSpPr>
            <a:spLocks noGrp="1"/>
          </p:cNvSpPr>
          <p:nvPr>
            <p:ph type="sldNum" sz="quarter" idx="5"/>
          </p:nvPr>
        </p:nvSpPr>
        <p:spPr/>
        <p:txBody>
          <a:bodyPr/>
          <a:lstStyle/>
          <a:p>
            <a:fld id="{67DEB91F-7996-4791-B92A-D1D1C62663ED}" type="slidenum">
              <a:rPr lang="en-US" smtClean="0"/>
              <a:t>80</a:t>
            </a:fld>
            <a:endParaRPr lang="en-US"/>
          </a:p>
        </p:txBody>
      </p:sp>
    </p:spTree>
    <p:extLst>
      <p:ext uri="{BB962C8B-B14F-4D97-AF65-F5344CB8AC3E}">
        <p14:creationId xmlns:p14="http://schemas.microsoft.com/office/powerpoint/2010/main" val="971636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90CC-335A-AB5A-CA80-F170B9F09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8BB9E-2719-4AAF-8A96-4D03891DF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F3FEA-997C-9AD4-C371-D420C65833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BE551A-FDD5-81F3-9C51-A35B2CB6A638}"/>
              </a:ext>
            </a:extLst>
          </p:cNvPr>
          <p:cNvSpPr>
            <a:spLocks noGrp="1"/>
          </p:cNvSpPr>
          <p:nvPr>
            <p:ph type="sldNum" sz="quarter" idx="5"/>
          </p:nvPr>
        </p:nvSpPr>
        <p:spPr/>
        <p:txBody>
          <a:bodyPr/>
          <a:lstStyle/>
          <a:p>
            <a:fld id="{67DEB91F-7996-4791-B92A-D1D1C62663ED}" type="slidenum">
              <a:rPr lang="en-US" smtClean="0"/>
              <a:t>81</a:t>
            </a:fld>
            <a:endParaRPr lang="en-US"/>
          </a:p>
        </p:txBody>
      </p:sp>
    </p:spTree>
    <p:extLst>
      <p:ext uri="{BB962C8B-B14F-4D97-AF65-F5344CB8AC3E}">
        <p14:creationId xmlns:p14="http://schemas.microsoft.com/office/powerpoint/2010/main" val="1404943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B8871-FACD-1D3B-5F16-42193022D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F5917-4EDF-54F1-8E8B-A9C2938FA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4E1D4-1098-18CD-25AE-F1AAAEA893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CCD867-AA69-00FE-2AB0-241ABB38AE95}"/>
              </a:ext>
            </a:extLst>
          </p:cNvPr>
          <p:cNvSpPr>
            <a:spLocks noGrp="1"/>
          </p:cNvSpPr>
          <p:nvPr>
            <p:ph type="sldNum" sz="quarter" idx="5"/>
          </p:nvPr>
        </p:nvSpPr>
        <p:spPr/>
        <p:txBody>
          <a:bodyPr/>
          <a:lstStyle/>
          <a:p>
            <a:fld id="{67DEB91F-7996-4791-B92A-D1D1C62663ED}" type="slidenum">
              <a:rPr lang="en-US" smtClean="0"/>
              <a:t>82</a:t>
            </a:fld>
            <a:endParaRPr lang="en-US"/>
          </a:p>
        </p:txBody>
      </p:sp>
    </p:spTree>
    <p:extLst>
      <p:ext uri="{BB962C8B-B14F-4D97-AF65-F5344CB8AC3E}">
        <p14:creationId xmlns:p14="http://schemas.microsoft.com/office/powerpoint/2010/main" val="2610031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FC775-8460-17DE-07D3-A914210E1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87DDF-452F-11F5-3299-F7A79DB42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E3975-D751-6358-A14D-A92F9D9541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DC02C3-65A7-6B19-F243-AC8E54138F09}"/>
              </a:ext>
            </a:extLst>
          </p:cNvPr>
          <p:cNvSpPr>
            <a:spLocks noGrp="1"/>
          </p:cNvSpPr>
          <p:nvPr>
            <p:ph type="sldNum" sz="quarter" idx="5"/>
          </p:nvPr>
        </p:nvSpPr>
        <p:spPr/>
        <p:txBody>
          <a:bodyPr/>
          <a:lstStyle/>
          <a:p>
            <a:fld id="{67DEB91F-7996-4791-B92A-D1D1C62663ED}" type="slidenum">
              <a:rPr lang="en-US" smtClean="0"/>
              <a:t>83</a:t>
            </a:fld>
            <a:endParaRPr lang="en-US"/>
          </a:p>
        </p:txBody>
      </p:sp>
    </p:spTree>
    <p:extLst>
      <p:ext uri="{BB962C8B-B14F-4D97-AF65-F5344CB8AC3E}">
        <p14:creationId xmlns:p14="http://schemas.microsoft.com/office/powerpoint/2010/main" val="3683399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67DEB91F-7996-4791-B92A-D1D1C62663ED}" type="slidenum">
              <a:rPr lang="en-US" smtClean="0"/>
              <a:t>15</a:t>
            </a:fld>
            <a:endParaRPr lang="en-US"/>
          </a:p>
        </p:txBody>
      </p:sp>
    </p:spTree>
    <p:extLst>
      <p:ext uri="{BB962C8B-B14F-4D97-AF65-F5344CB8AC3E}">
        <p14:creationId xmlns:p14="http://schemas.microsoft.com/office/powerpoint/2010/main" val="1806893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82CA8-8FE1-DC7F-3E76-164783D15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8CC264-15B7-11DF-5A0D-11236205E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9576E-48F5-9662-0A96-A6D07C9121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4AE658-ECF2-AA0A-7E40-486F9577B41D}"/>
              </a:ext>
            </a:extLst>
          </p:cNvPr>
          <p:cNvSpPr>
            <a:spLocks noGrp="1"/>
          </p:cNvSpPr>
          <p:nvPr>
            <p:ph type="sldNum" sz="quarter" idx="5"/>
          </p:nvPr>
        </p:nvSpPr>
        <p:spPr/>
        <p:txBody>
          <a:bodyPr/>
          <a:lstStyle/>
          <a:p>
            <a:fld id="{67DEB91F-7996-4791-B92A-D1D1C62663ED}" type="slidenum">
              <a:rPr lang="en-US" smtClean="0"/>
              <a:t>84</a:t>
            </a:fld>
            <a:endParaRPr lang="en-US"/>
          </a:p>
        </p:txBody>
      </p:sp>
    </p:spTree>
    <p:extLst>
      <p:ext uri="{BB962C8B-B14F-4D97-AF65-F5344CB8AC3E}">
        <p14:creationId xmlns:p14="http://schemas.microsoft.com/office/powerpoint/2010/main" val="3852079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4260-6215-A567-4375-B58E918DE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016BA-0AD5-611E-74B5-69ED7ECAD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9E6F67-5E7D-462D-1EC3-469C22D9D5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E4AFFD-A0F5-2D20-6B6E-D043D5B8517F}"/>
              </a:ext>
            </a:extLst>
          </p:cNvPr>
          <p:cNvSpPr>
            <a:spLocks noGrp="1"/>
          </p:cNvSpPr>
          <p:nvPr>
            <p:ph type="sldNum" sz="quarter" idx="5"/>
          </p:nvPr>
        </p:nvSpPr>
        <p:spPr/>
        <p:txBody>
          <a:bodyPr/>
          <a:lstStyle/>
          <a:p>
            <a:fld id="{67DEB91F-7996-4791-B92A-D1D1C62663ED}" type="slidenum">
              <a:rPr lang="en-US" smtClean="0"/>
              <a:t>85</a:t>
            </a:fld>
            <a:endParaRPr lang="en-US"/>
          </a:p>
        </p:txBody>
      </p:sp>
    </p:spTree>
    <p:extLst>
      <p:ext uri="{BB962C8B-B14F-4D97-AF65-F5344CB8AC3E}">
        <p14:creationId xmlns:p14="http://schemas.microsoft.com/office/powerpoint/2010/main" val="3301254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70B52-9CAF-C275-5196-E8CA1385D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A07E0-2635-8637-00DA-C52EDCBE2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BCA25-D09C-AB6F-5B14-A86874DC1C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95A720-FD57-3D67-7763-FD79B7BC1833}"/>
              </a:ext>
            </a:extLst>
          </p:cNvPr>
          <p:cNvSpPr>
            <a:spLocks noGrp="1"/>
          </p:cNvSpPr>
          <p:nvPr>
            <p:ph type="sldNum" sz="quarter" idx="5"/>
          </p:nvPr>
        </p:nvSpPr>
        <p:spPr/>
        <p:txBody>
          <a:bodyPr/>
          <a:lstStyle/>
          <a:p>
            <a:fld id="{67DEB91F-7996-4791-B92A-D1D1C62663ED}" type="slidenum">
              <a:rPr lang="en-US" smtClean="0"/>
              <a:t>86</a:t>
            </a:fld>
            <a:endParaRPr lang="en-US"/>
          </a:p>
        </p:txBody>
      </p:sp>
    </p:spTree>
    <p:extLst>
      <p:ext uri="{BB962C8B-B14F-4D97-AF65-F5344CB8AC3E}">
        <p14:creationId xmlns:p14="http://schemas.microsoft.com/office/powerpoint/2010/main" val="3185541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BE59F-78A1-716C-D621-A52B51D7F6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87818-D1B6-88A6-B3AB-612FEBED4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6684B-3605-DC44-9D1C-1A842A6718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F9CBF6-87DA-7B38-E6C3-0193F76F3482}"/>
              </a:ext>
            </a:extLst>
          </p:cNvPr>
          <p:cNvSpPr>
            <a:spLocks noGrp="1"/>
          </p:cNvSpPr>
          <p:nvPr>
            <p:ph type="sldNum" sz="quarter" idx="5"/>
          </p:nvPr>
        </p:nvSpPr>
        <p:spPr/>
        <p:txBody>
          <a:bodyPr/>
          <a:lstStyle/>
          <a:p>
            <a:fld id="{67DEB91F-7996-4791-B92A-D1D1C62663ED}" type="slidenum">
              <a:rPr lang="en-US" smtClean="0"/>
              <a:t>87</a:t>
            </a:fld>
            <a:endParaRPr lang="en-US"/>
          </a:p>
        </p:txBody>
      </p:sp>
    </p:spTree>
    <p:extLst>
      <p:ext uri="{BB962C8B-B14F-4D97-AF65-F5344CB8AC3E}">
        <p14:creationId xmlns:p14="http://schemas.microsoft.com/office/powerpoint/2010/main" val="1743643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01F26-BF2B-1CB7-CCF8-4DB90BF09B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50BCC-C966-27C6-882E-6778AE3D0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B2979-A7A7-5453-C5BE-8715044E72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6CB2DC-31C2-512D-6A8B-10D2B5C01C8E}"/>
              </a:ext>
            </a:extLst>
          </p:cNvPr>
          <p:cNvSpPr>
            <a:spLocks noGrp="1"/>
          </p:cNvSpPr>
          <p:nvPr>
            <p:ph type="sldNum" sz="quarter" idx="5"/>
          </p:nvPr>
        </p:nvSpPr>
        <p:spPr/>
        <p:txBody>
          <a:bodyPr/>
          <a:lstStyle/>
          <a:p>
            <a:fld id="{67DEB91F-7996-4791-B92A-D1D1C62663ED}" type="slidenum">
              <a:rPr lang="en-US" smtClean="0"/>
              <a:t>88</a:t>
            </a:fld>
            <a:endParaRPr lang="en-US"/>
          </a:p>
        </p:txBody>
      </p:sp>
    </p:spTree>
    <p:extLst>
      <p:ext uri="{BB962C8B-B14F-4D97-AF65-F5344CB8AC3E}">
        <p14:creationId xmlns:p14="http://schemas.microsoft.com/office/powerpoint/2010/main" val="4219173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1C8D1-AB1F-9DBB-369A-219A2BF09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C3B7B-46B3-B07B-1277-03631E559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8357C-9C31-30CA-632E-5F4BFC093E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5884D5-C961-E814-CD11-F9A8A343647E}"/>
              </a:ext>
            </a:extLst>
          </p:cNvPr>
          <p:cNvSpPr>
            <a:spLocks noGrp="1"/>
          </p:cNvSpPr>
          <p:nvPr>
            <p:ph type="sldNum" sz="quarter" idx="5"/>
          </p:nvPr>
        </p:nvSpPr>
        <p:spPr/>
        <p:txBody>
          <a:bodyPr/>
          <a:lstStyle/>
          <a:p>
            <a:fld id="{67DEB91F-7996-4791-B92A-D1D1C62663ED}" type="slidenum">
              <a:rPr lang="en-US" smtClean="0"/>
              <a:t>89</a:t>
            </a:fld>
            <a:endParaRPr lang="en-US"/>
          </a:p>
        </p:txBody>
      </p:sp>
    </p:spTree>
    <p:extLst>
      <p:ext uri="{BB962C8B-B14F-4D97-AF65-F5344CB8AC3E}">
        <p14:creationId xmlns:p14="http://schemas.microsoft.com/office/powerpoint/2010/main" val="2890306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92586-FFC8-DB4D-5EAF-7CCE2793A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FF8AE-47C2-8C47-3CA4-EC6C6E7A76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55446-8DF1-025A-644C-3D538C757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747761-5082-5447-2E96-857490D44951}"/>
              </a:ext>
            </a:extLst>
          </p:cNvPr>
          <p:cNvSpPr>
            <a:spLocks noGrp="1"/>
          </p:cNvSpPr>
          <p:nvPr>
            <p:ph type="sldNum" sz="quarter" idx="5"/>
          </p:nvPr>
        </p:nvSpPr>
        <p:spPr/>
        <p:txBody>
          <a:bodyPr/>
          <a:lstStyle/>
          <a:p>
            <a:fld id="{67DEB91F-7996-4791-B92A-D1D1C62663ED}" type="slidenum">
              <a:rPr lang="en-US" smtClean="0"/>
              <a:t>90</a:t>
            </a:fld>
            <a:endParaRPr lang="en-US"/>
          </a:p>
        </p:txBody>
      </p:sp>
    </p:spTree>
    <p:extLst>
      <p:ext uri="{BB962C8B-B14F-4D97-AF65-F5344CB8AC3E}">
        <p14:creationId xmlns:p14="http://schemas.microsoft.com/office/powerpoint/2010/main" val="489492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5ABF5-FAA8-4039-C4C2-C41321EA26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0B14E-5F63-FD5F-BA99-3293789E3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226BD-DEBC-AA99-8DDB-743EC801AC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F51157-CDD5-3A6C-9E67-11005AE07240}"/>
              </a:ext>
            </a:extLst>
          </p:cNvPr>
          <p:cNvSpPr>
            <a:spLocks noGrp="1"/>
          </p:cNvSpPr>
          <p:nvPr>
            <p:ph type="sldNum" sz="quarter" idx="5"/>
          </p:nvPr>
        </p:nvSpPr>
        <p:spPr/>
        <p:txBody>
          <a:bodyPr/>
          <a:lstStyle/>
          <a:p>
            <a:fld id="{67DEB91F-7996-4791-B92A-D1D1C62663ED}" type="slidenum">
              <a:rPr lang="en-US" smtClean="0"/>
              <a:t>91</a:t>
            </a:fld>
            <a:endParaRPr lang="en-US"/>
          </a:p>
        </p:txBody>
      </p:sp>
    </p:spTree>
    <p:extLst>
      <p:ext uri="{BB962C8B-B14F-4D97-AF65-F5344CB8AC3E}">
        <p14:creationId xmlns:p14="http://schemas.microsoft.com/office/powerpoint/2010/main" val="3950923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FA332-6695-31EF-C5D8-5F86BDB6F5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EA201-A7EC-F462-39CC-4CDE6C9392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154C0-F819-C1E5-2F5F-C41ABD73CA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35F55C-58C2-863B-9FE4-E3A8D04243E6}"/>
              </a:ext>
            </a:extLst>
          </p:cNvPr>
          <p:cNvSpPr>
            <a:spLocks noGrp="1"/>
          </p:cNvSpPr>
          <p:nvPr>
            <p:ph type="sldNum" sz="quarter" idx="5"/>
          </p:nvPr>
        </p:nvSpPr>
        <p:spPr/>
        <p:txBody>
          <a:bodyPr/>
          <a:lstStyle/>
          <a:p>
            <a:fld id="{67DEB91F-7996-4791-B92A-D1D1C62663ED}" type="slidenum">
              <a:rPr lang="en-US" smtClean="0"/>
              <a:t>94</a:t>
            </a:fld>
            <a:endParaRPr lang="en-US"/>
          </a:p>
        </p:txBody>
      </p:sp>
    </p:spTree>
    <p:extLst>
      <p:ext uri="{BB962C8B-B14F-4D97-AF65-F5344CB8AC3E}">
        <p14:creationId xmlns:p14="http://schemas.microsoft.com/office/powerpoint/2010/main" val="1545112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93538-B64E-1093-350D-D635ADA25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25721-521B-A052-A2FE-745E60535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94FE7-A8E2-93BD-6EFD-E92FBF94A8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24D9AF-47C0-26A1-23AD-9F95E04ED24E}"/>
              </a:ext>
            </a:extLst>
          </p:cNvPr>
          <p:cNvSpPr>
            <a:spLocks noGrp="1"/>
          </p:cNvSpPr>
          <p:nvPr>
            <p:ph type="sldNum" sz="quarter" idx="5"/>
          </p:nvPr>
        </p:nvSpPr>
        <p:spPr/>
        <p:txBody>
          <a:bodyPr/>
          <a:lstStyle/>
          <a:p>
            <a:fld id="{67DEB91F-7996-4791-B92A-D1D1C62663ED}" type="slidenum">
              <a:rPr lang="en-US" smtClean="0"/>
              <a:t>107</a:t>
            </a:fld>
            <a:endParaRPr lang="en-US"/>
          </a:p>
        </p:txBody>
      </p:sp>
    </p:spTree>
    <p:extLst>
      <p:ext uri="{BB962C8B-B14F-4D97-AF65-F5344CB8AC3E}">
        <p14:creationId xmlns:p14="http://schemas.microsoft.com/office/powerpoint/2010/main" val="1995136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DEB91F-7996-4791-B92A-D1D1C62663ED}" type="slidenum">
              <a:rPr lang="en-US" smtClean="0"/>
              <a:t>40</a:t>
            </a:fld>
            <a:endParaRPr lang="en-US"/>
          </a:p>
        </p:txBody>
      </p:sp>
    </p:spTree>
    <p:extLst>
      <p:ext uri="{BB962C8B-B14F-4D97-AF65-F5344CB8AC3E}">
        <p14:creationId xmlns:p14="http://schemas.microsoft.com/office/powerpoint/2010/main" val="2144961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DEB91F-7996-4791-B92A-D1D1C62663ED}" type="slidenum">
              <a:rPr lang="en-US" smtClean="0"/>
              <a:t>48</a:t>
            </a:fld>
            <a:endParaRPr lang="en-US"/>
          </a:p>
        </p:txBody>
      </p:sp>
    </p:spTree>
    <p:extLst>
      <p:ext uri="{BB962C8B-B14F-4D97-AF65-F5344CB8AC3E}">
        <p14:creationId xmlns:p14="http://schemas.microsoft.com/office/powerpoint/2010/main" val="231648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2F0E6-FCEE-DD3C-229F-D70B5EC82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4C0407-B615-3773-F412-5252098CE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B2D08-2846-CED3-1F61-5C18F0AC3A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A179CB-4B96-E587-662A-65C36D5C5881}"/>
              </a:ext>
            </a:extLst>
          </p:cNvPr>
          <p:cNvSpPr>
            <a:spLocks noGrp="1"/>
          </p:cNvSpPr>
          <p:nvPr>
            <p:ph type="sldNum" sz="quarter" idx="5"/>
          </p:nvPr>
        </p:nvSpPr>
        <p:spPr/>
        <p:txBody>
          <a:bodyPr/>
          <a:lstStyle/>
          <a:p>
            <a:fld id="{67DEB91F-7996-4791-B92A-D1D1C62663ED}" type="slidenum">
              <a:rPr lang="en-US" smtClean="0"/>
              <a:t>59</a:t>
            </a:fld>
            <a:endParaRPr lang="en-US"/>
          </a:p>
        </p:txBody>
      </p:sp>
    </p:spTree>
    <p:extLst>
      <p:ext uri="{BB962C8B-B14F-4D97-AF65-F5344CB8AC3E}">
        <p14:creationId xmlns:p14="http://schemas.microsoft.com/office/powerpoint/2010/main" val="238400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DEB91F-7996-4791-B92A-D1D1C62663ED}" type="slidenum">
              <a:rPr lang="en-US" smtClean="0"/>
              <a:t>60</a:t>
            </a:fld>
            <a:endParaRPr lang="en-US"/>
          </a:p>
        </p:txBody>
      </p:sp>
    </p:spTree>
    <p:extLst>
      <p:ext uri="{BB962C8B-B14F-4D97-AF65-F5344CB8AC3E}">
        <p14:creationId xmlns:p14="http://schemas.microsoft.com/office/powerpoint/2010/main" val="1401173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C6196-A031-B896-EDA9-425A28B45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A0062-09AD-91BE-7CD1-1FD0FC250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11BB1A-DA96-F37E-B030-74B2CFCAB1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52FE59-A15A-D61D-6F42-B6B7A1078528}"/>
              </a:ext>
            </a:extLst>
          </p:cNvPr>
          <p:cNvSpPr>
            <a:spLocks noGrp="1"/>
          </p:cNvSpPr>
          <p:nvPr>
            <p:ph type="sldNum" sz="quarter" idx="5"/>
          </p:nvPr>
        </p:nvSpPr>
        <p:spPr/>
        <p:txBody>
          <a:bodyPr/>
          <a:lstStyle/>
          <a:p>
            <a:fld id="{67DEB91F-7996-4791-B92A-D1D1C62663ED}" type="slidenum">
              <a:rPr lang="en-US" smtClean="0"/>
              <a:t>61</a:t>
            </a:fld>
            <a:endParaRPr lang="en-US"/>
          </a:p>
        </p:txBody>
      </p:sp>
    </p:spTree>
    <p:extLst>
      <p:ext uri="{BB962C8B-B14F-4D97-AF65-F5344CB8AC3E}">
        <p14:creationId xmlns:p14="http://schemas.microsoft.com/office/powerpoint/2010/main" val="3382908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4C990-A5B9-F22E-98EC-0DA52B9CC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C1A71-4C81-19D0-1A2A-1F856C2728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06BDAC-A555-6E01-E849-DD309B7E57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C04CE7-AB87-0DAD-D3E9-16A0E301B5DB}"/>
              </a:ext>
            </a:extLst>
          </p:cNvPr>
          <p:cNvSpPr>
            <a:spLocks noGrp="1"/>
          </p:cNvSpPr>
          <p:nvPr>
            <p:ph type="sldNum" sz="quarter" idx="5"/>
          </p:nvPr>
        </p:nvSpPr>
        <p:spPr/>
        <p:txBody>
          <a:bodyPr/>
          <a:lstStyle/>
          <a:p>
            <a:fld id="{67DEB91F-7996-4791-B92A-D1D1C62663ED}" type="slidenum">
              <a:rPr lang="en-US" smtClean="0"/>
              <a:t>62</a:t>
            </a:fld>
            <a:endParaRPr lang="en-US"/>
          </a:p>
        </p:txBody>
      </p:sp>
    </p:spTree>
    <p:extLst>
      <p:ext uri="{BB962C8B-B14F-4D97-AF65-F5344CB8AC3E}">
        <p14:creationId xmlns:p14="http://schemas.microsoft.com/office/powerpoint/2010/main" val="110685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45958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328189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657829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284368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24E30B-A555-4310-8311-9C6BAEA5F886}"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141710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24E30B-A555-4310-8311-9C6BAEA5F886}"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234786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24E30B-A555-4310-8311-9C6BAEA5F886}" type="datetimeFigureOut">
              <a:rPr lang="en-US" smtClean="0"/>
              <a:t>10/21/2025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431350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24E30B-A555-4310-8311-9C6BAEA5F886}" type="datetimeFigureOut">
              <a:rPr lang="en-US" smtClean="0"/>
              <a:t>10/21/2025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84051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24E30B-A555-4310-8311-9C6BAEA5F886}" type="datetimeFigureOut">
              <a:rPr lang="en-US" smtClean="0"/>
              <a:t>10/21/2025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214880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24E30B-A555-4310-8311-9C6BAEA5F886}"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12309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24E30B-A555-4310-8311-9C6BAEA5F886}"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84671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4E30B-A555-4310-8311-9C6BAEA5F886}" type="datetimeFigureOut">
              <a:rPr lang="en-US" smtClean="0"/>
              <a:t>10/21/2025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D796A-E82A-4CF4-8CF5-D9439EE5C283}" type="slidenum">
              <a:rPr lang="en-US" smtClean="0"/>
              <a:t>‹#›</a:t>
            </a:fld>
            <a:endParaRPr lang="en-US"/>
          </a:p>
        </p:txBody>
      </p:sp>
    </p:spTree>
    <p:extLst>
      <p:ext uri="{BB962C8B-B14F-4D97-AF65-F5344CB8AC3E}">
        <p14:creationId xmlns:p14="http://schemas.microsoft.com/office/powerpoint/2010/main" val="2065293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6.xml.rels><?xml version="1.0" encoding="UTF-8" standalone="yes"?>
<Relationships xmlns="http://schemas.openxmlformats.org/package/2006/relationships"><Relationship Id="rId3" Type="http://schemas.openxmlformats.org/officeDocument/2006/relationships/hyperlink" Target="https://www.w3schools.com/cs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schools.com/cssref/pr_class_display.ph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cssref/pr_pos_overflow.ph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cssref/css3_pr_box-sizing.ph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cssref/pr_pos_z-index.ph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9173533-5E81-90B9-2AF2-6A1F302616D7}"/>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B03277A0-9956-61AA-A429-2402676021D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37436CF-6734-FB7A-8AC4-89A6046B644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C3A836D-B300-86A8-B8C7-5EA99C6BE9B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4392402-0BC8-4828-3C78-7F39C47DF4B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29CC9F8-46BB-EFC5-20AE-C99AC71D19C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E2D7875-58C2-48FD-2B6A-DE08D576AAD6}"/>
                </a:ext>
              </a:extLst>
            </p:cNvPr>
            <p:cNvGrpSpPr/>
            <p:nvPr/>
          </p:nvGrpSpPr>
          <p:grpSpPr>
            <a:xfrm>
              <a:off x="108333" y="941046"/>
              <a:ext cx="8804791" cy="5802344"/>
              <a:chOff x="97378" y="962804"/>
              <a:chExt cx="8804791" cy="5802344"/>
            </a:xfrm>
          </p:grpSpPr>
          <p:sp>
            <p:nvSpPr>
              <p:cNvPr id="9" name="Rectangle 8">
                <a:extLst>
                  <a:ext uri="{FF2B5EF4-FFF2-40B4-BE49-F238E27FC236}">
                    <a16:creationId xmlns:a16="http://schemas.microsoft.com/office/drawing/2014/main" id="{EFDCF533-1B4F-3AC4-C0E8-8A2772403D75}"/>
                  </a:ext>
                </a:extLst>
              </p:cNvPr>
              <p:cNvSpPr/>
              <p:nvPr/>
            </p:nvSpPr>
            <p:spPr>
              <a:xfrm>
                <a:off x="133315" y="962804"/>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sp>
            <p:nvSpPr>
              <p:cNvPr id="25" name="Star: 4 Points 24">
                <a:extLst>
                  <a:ext uri="{FF2B5EF4-FFF2-40B4-BE49-F238E27FC236}">
                    <a16:creationId xmlns:a16="http://schemas.microsoft.com/office/drawing/2014/main" id="{0FDA0DDC-2EBC-605E-4659-90C4A2617DCF}"/>
                  </a:ext>
                </a:extLst>
              </p:cNvPr>
              <p:cNvSpPr/>
              <p:nvPr/>
            </p:nvSpPr>
            <p:spPr>
              <a:xfrm>
                <a:off x="97378" y="1713733"/>
                <a:ext cx="914400" cy="914400"/>
              </a:xfrm>
              <a:prstGeom prst="star4">
                <a:avLst/>
              </a:prstGeom>
              <a:solidFill>
                <a:srgbClr val="FFC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tar: 4 Points 25">
                <a:extLst>
                  <a:ext uri="{FF2B5EF4-FFF2-40B4-BE49-F238E27FC236}">
                    <a16:creationId xmlns:a16="http://schemas.microsoft.com/office/drawing/2014/main" id="{6A44F891-743C-84D3-E2CA-9E35019B9C0C}"/>
                  </a:ext>
                </a:extLst>
              </p:cNvPr>
              <p:cNvSpPr/>
              <p:nvPr/>
            </p:nvSpPr>
            <p:spPr>
              <a:xfrm>
                <a:off x="8230316" y="4730221"/>
                <a:ext cx="618170" cy="477520"/>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tar: 5 Points 27">
                <a:extLst>
                  <a:ext uri="{FF2B5EF4-FFF2-40B4-BE49-F238E27FC236}">
                    <a16:creationId xmlns:a16="http://schemas.microsoft.com/office/drawing/2014/main" id="{8B107B7D-A13A-D3AC-8660-E869E7CEA2B0}"/>
                  </a:ext>
                </a:extLst>
              </p:cNvPr>
              <p:cNvSpPr/>
              <p:nvPr/>
            </p:nvSpPr>
            <p:spPr>
              <a:xfrm>
                <a:off x="8034742" y="5909375"/>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tar: 5 Points 28">
                <a:extLst>
                  <a:ext uri="{FF2B5EF4-FFF2-40B4-BE49-F238E27FC236}">
                    <a16:creationId xmlns:a16="http://schemas.microsoft.com/office/drawing/2014/main" id="{C493BDDD-8581-704A-DC91-159DC2E5D490}"/>
                  </a:ext>
                </a:extLst>
              </p:cNvPr>
              <p:cNvSpPr/>
              <p:nvPr/>
            </p:nvSpPr>
            <p:spPr>
              <a:xfrm>
                <a:off x="254948" y="5616624"/>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96D17801-8301-2ACF-F12D-DC42C96F2146}"/>
                  </a:ext>
                </a:extLst>
              </p:cNvPr>
              <p:cNvSpPr/>
              <p:nvPr/>
            </p:nvSpPr>
            <p:spPr>
              <a:xfrm>
                <a:off x="6865404" y="1241784"/>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C940E922-1EE8-975B-F253-1D013EADCD09}"/>
                  </a:ext>
                </a:extLst>
              </p:cNvPr>
              <p:cNvSpPr/>
              <p:nvPr/>
            </p:nvSpPr>
            <p:spPr>
              <a:xfrm>
                <a:off x="8131605" y="3191386"/>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6 Points 32">
                <a:extLst>
                  <a:ext uri="{FF2B5EF4-FFF2-40B4-BE49-F238E27FC236}">
                    <a16:creationId xmlns:a16="http://schemas.microsoft.com/office/drawing/2014/main" id="{9D23AFB2-C073-0A2D-42E4-7A202FA6A4C0}"/>
                  </a:ext>
                </a:extLst>
              </p:cNvPr>
              <p:cNvSpPr/>
              <p:nvPr/>
            </p:nvSpPr>
            <p:spPr>
              <a:xfrm>
                <a:off x="255906" y="4041999"/>
                <a:ext cx="457200" cy="47752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Star: 6 Points 33">
                <a:extLst>
                  <a:ext uri="{FF2B5EF4-FFF2-40B4-BE49-F238E27FC236}">
                    <a16:creationId xmlns:a16="http://schemas.microsoft.com/office/drawing/2014/main" id="{1D1A4F98-FFBD-E2B0-E300-699BC3CC836A}"/>
                  </a:ext>
                </a:extLst>
              </p:cNvPr>
              <p:cNvSpPr/>
              <p:nvPr/>
            </p:nvSpPr>
            <p:spPr>
              <a:xfrm flipH="1">
                <a:off x="1005266" y="6088573"/>
                <a:ext cx="359275" cy="39903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4 Points 34">
                <a:extLst>
                  <a:ext uri="{FF2B5EF4-FFF2-40B4-BE49-F238E27FC236}">
                    <a16:creationId xmlns:a16="http://schemas.microsoft.com/office/drawing/2014/main" id="{69F06CD4-7599-3E88-D681-84B1E65ACD11}"/>
                  </a:ext>
                </a:extLst>
              </p:cNvPr>
              <p:cNvSpPr/>
              <p:nvPr/>
            </p:nvSpPr>
            <p:spPr>
              <a:xfrm>
                <a:off x="1259522" y="1136468"/>
                <a:ext cx="558800" cy="471949"/>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 name="Group 14">
            <a:extLst>
              <a:ext uri="{FF2B5EF4-FFF2-40B4-BE49-F238E27FC236}">
                <a16:creationId xmlns:a16="http://schemas.microsoft.com/office/drawing/2014/main" id="{99919C8F-7D65-96B7-92B6-F5616A64A5F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A057919-5F5B-C14A-624C-B05ACBB10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CD3152A-3BE8-9D32-25B8-F24D2978386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2836FB-128A-8761-334D-FB15109AB45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C2C6F79-43AC-2A3C-A9FD-45C300B6BF0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76D1F1-16E1-B937-9788-018915B5980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1ECE0784-F3C1-BC07-E191-F390D4D01D27}"/>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CDD1B21-3BB1-3B85-EE03-8406483EDC9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2" name="Rectangle 21">
            <a:extLst>
              <a:ext uri="{FF2B5EF4-FFF2-40B4-BE49-F238E27FC236}">
                <a16:creationId xmlns:a16="http://schemas.microsoft.com/office/drawing/2014/main" id="{13090571-190D-F120-228B-7FCA85CDFED8}"/>
              </a:ext>
            </a:extLst>
          </p:cNvPr>
          <p:cNvSpPr/>
          <p:nvPr/>
        </p:nvSpPr>
        <p:spPr>
          <a:xfrm rot="20186118">
            <a:off x="7898199" y="1414407"/>
            <a:ext cx="927159" cy="6807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solidFill>
                <a:latin typeface="Eras Bold ITC" panose="020B0907030504020204" pitchFamily="34" charset="0"/>
              </a:rPr>
              <a:t>&lt;/&gt;</a:t>
            </a:r>
            <a:endParaRPr lang="en-US" dirty="0">
              <a:solidFill>
                <a:schemeClr val="accent3"/>
              </a:solidFill>
              <a:latin typeface="Eras Bold ITC" panose="020B0907030504020204" pitchFamily="34" charset="0"/>
            </a:endParaRPr>
          </a:p>
        </p:txBody>
      </p:sp>
      <p:sp>
        <p:nvSpPr>
          <p:cNvPr id="32" name="Rectangle 31">
            <a:extLst>
              <a:ext uri="{FF2B5EF4-FFF2-40B4-BE49-F238E27FC236}">
                <a16:creationId xmlns:a16="http://schemas.microsoft.com/office/drawing/2014/main" id="{31BB7CD4-2FF9-A977-EADA-B8A47B62334D}"/>
              </a:ext>
            </a:extLst>
          </p:cNvPr>
          <p:cNvSpPr/>
          <p:nvPr/>
        </p:nvSpPr>
        <p:spPr>
          <a:xfrm rot="1308130">
            <a:off x="6466240" y="5655770"/>
            <a:ext cx="927159" cy="6807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lumMod val="75000"/>
                  </a:schemeClr>
                </a:solidFill>
                <a:latin typeface="Eras Bold ITC" panose="020B0907030504020204" pitchFamily="34" charset="0"/>
              </a:rPr>
              <a:t>&lt;/&gt;</a:t>
            </a:r>
            <a:endParaRPr lang="en-US" dirty="0">
              <a:solidFill>
                <a:schemeClr val="accent3">
                  <a:lumMod val="75000"/>
                </a:schemeClr>
              </a:solidFill>
              <a:latin typeface="Eras Bold ITC" panose="020B0907030504020204" pitchFamily="34" charset="0"/>
            </a:endParaRPr>
          </a:p>
        </p:txBody>
      </p:sp>
      <p:sp>
        <p:nvSpPr>
          <p:cNvPr id="36" name="Rectangle: Rounded Corners 35">
            <a:extLst>
              <a:ext uri="{FF2B5EF4-FFF2-40B4-BE49-F238E27FC236}">
                <a16:creationId xmlns:a16="http://schemas.microsoft.com/office/drawing/2014/main" id="{6D961893-422F-BDC5-48A7-F97DEB91C317}"/>
              </a:ext>
            </a:extLst>
          </p:cNvPr>
          <p:cNvSpPr/>
          <p:nvPr/>
        </p:nvSpPr>
        <p:spPr>
          <a:xfrm>
            <a:off x="1683994" y="2800549"/>
            <a:ext cx="6116776" cy="1513840"/>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240FF"/>
                </a:solidFill>
                <a:latin typeface="Berlin Sans FB Demi" panose="020E0802020502020306" pitchFamily="34" charset="0"/>
              </a:rPr>
              <a:t>“ Learn Programming For Beginners – Free Full Course “</a:t>
            </a:r>
          </a:p>
        </p:txBody>
      </p:sp>
      <p:sp>
        <p:nvSpPr>
          <p:cNvPr id="37" name="Rectangle: Rounded Corners 36">
            <a:extLst>
              <a:ext uri="{FF2B5EF4-FFF2-40B4-BE49-F238E27FC236}">
                <a16:creationId xmlns:a16="http://schemas.microsoft.com/office/drawing/2014/main" id="{C9BAA556-73EE-75C9-E531-C9517178CB6C}"/>
              </a:ext>
            </a:extLst>
          </p:cNvPr>
          <p:cNvSpPr/>
          <p:nvPr/>
        </p:nvSpPr>
        <p:spPr>
          <a:xfrm>
            <a:off x="3548113" y="4271583"/>
            <a:ext cx="2388537" cy="1016979"/>
          </a:xfrm>
          <a:prstGeom prst="roundRect">
            <a:avLst>
              <a:gd name="adj" fmla="val 0"/>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rPr>
              <a:t>#2 – CSS </a:t>
            </a:r>
          </a:p>
        </p:txBody>
      </p:sp>
      <p:pic>
        <p:nvPicPr>
          <p:cNvPr id="16" name="Picture 15">
            <a:extLst>
              <a:ext uri="{FF2B5EF4-FFF2-40B4-BE49-F238E27FC236}">
                <a16:creationId xmlns:a16="http://schemas.microsoft.com/office/drawing/2014/main" id="{F6E741F9-F982-72E5-1572-B5A19F13A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359" y="1327783"/>
            <a:ext cx="1394387" cy="1394387"/>
          </a:xfrm>
          <a:prstGeom prst="rect">
            <a:avLst/>
          </a:prstGeom>
        </p:spPr>
      </p:pic>
    </p:spTree>
    <p:extLst>
      <p:ext uri="{BB962C8B-B14F-4D97-AF65-F5344CB8AC3E}">
        <p14:creationId xmlns:p14="http://schemas.microsoft.com/office/powerpoint/2010/main" val="2419906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B34EFAB-C6EF-6888-1F4A-F373C1D3BE6D}"/>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C2889AB9-9597-E9A5-E030-F5357C4DF31C}"/>
              </a:ext>
            </a:extLst>
          </p:cNvPr>
          <p:cNvGrpSpPr/>
          <p:nvPr/>
        </p:nvGrpSpPr>
        <p:grpSpPr>
          <a:xfrm>
            <a:off x="209680" y="133997"/>
            <a:ext cx="8804969" cy="6590005"/>
            <a:chOff x="108155" y="153385"/>
            <a:chExt cx="8804969" cy="6590005"/>
          </a:xfrm>
        </p:grpSpPr>
        <p:grpSp>
          <p:nvGrpSpPr>
            <p:cNvPr id="2" name="Group 1">
              <a:extLst>
                <a:ext uri="{FF2B5EF4-FFF2-40B4-BE49-F238E27FC236}">
                  <a16:creationId xmlns:a16="http://schemas.microsoft.com/office/drawing/2014/main" id="{CDAAD804-B558-99F3-483B-85E65546327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0483AB6-6706-45F4-9B66-551365E7A04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666BCFD-8141-F2A9-7CB4-B031214ED7B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8C90E10-6FC2-3681-8CCD-B1E65EC1367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452C60-6FE0-D105-C715-7CF72488ABA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8BD4D47-D5E0-40C8-0D9A-E3840DF28E0D}"/>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94027992-96F0-C9CF-3A90-076162722ACE}"/>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8ED6867-FF2D-118D-F1AB-7C76C9BED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EE13C5D3-06DC-1B87-4429-88A94A26281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606925-4CCC-B55B-1052-A4790EC4F06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01C274-680F-039B-BE33-82ABEA0E04D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5ED1AB-16FA-3617-3942-DDF686D88638}"/>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598E3F66-7EF6-DD0D-F308-5D6CF27AEF4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3B98A90-96CB-0527-21C8-657BF95A515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22" name="Group 21">
            <a:extLst>
              <a:ext uri="{FF2B5EF4-FFF2-40B4-BE49-F238E27FC236}">
                <a16:creationId xmlns:a16="http://schemas.microsoft.com/office/drawing/2014/main" id="{7C7AF87D-8F36-5D4F-E04B-CBFF3627AD1F}"/>
              </a:ext>
            </a:extLst>
          </p:cNvPr>
          <p:cNvGrpSpPr/>
          <p:nvPr/>
        </p:nvGrpSpPr>
        <p:grpSpPr>
          <a:xfrm>
            <a:off x="434861" y="1403419"/>
            <a:ext cx="3953836" cy="2342374"/>
            <a:chOff x="356740" y="3175198"/>
            <a:chExt cx="3953836" cy="2342374"/>
          </a:xfrm>
        </p:grpSpPr>
        <p:sp>
          <p:nvSpPr>
            <p:cNvPr id="10" name="Rectangle 9">
              <a:extLst>
                <a:ext uri="{FF2B5EF4-FFF2-40B4-BE49-F238E27FC236}">
                  <a16:creationId xmlns:a16="http://schemas.microsoft.com/office/drawing/2014/main" id="{97BCF574-4430-7A84-B703-58C532C7FDC4}"/>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latin typeface="Consolas" panose="020B0609020204030204" pitchFamily="49" charset="0"/>
                </a:rPr>
                <a:t>&lt;p id=“p1”&gt;</a:t>
              </a:r>
            </a:p>
            <a:p>
              <a:pPr lvl="1"/>
              <a:r>
                <a:rPr lang="en-US" sz="1400" b="1" dirty="0">
                  <a:latin typeface="Consolas" panose="020B0609020204030204" pitchFamily="49" charset="0"/>
                </a:rPr>
                <a:t>Lorem ipsum dolor sit </a:t>
              </a:r>
              <a:r>
                <a:rPr lang="en-US" sz="1400" b="1" dirty="0" err="1">
                  <a:latin typeface="Consolas" panose="020B0609020204030204" pitchFamily="49" charset="0"/>
                </a:rPr>
                <a:t>amet</a:t>
              </a:r>
              <a:r>
                <a:rPr lang="en-US" sz="1400" b="1" dirty="0">
                  <a:latin typeface="Consolas" panose="020B0609020204030204" pitchFamily="49" charset="0"/>
                </a:rPr>
                <a:t> </a:t>
              </a:r>
              <a:r>
                <a:rPr lang="en-US" sz="1400" b="1" dirty="0" err="1">
                  <a:latin typeface="Consolas" panose="020B0609020204030204" pitchFamily="49" charset="0"/>
                </a:rPr>
                <a:t>consectetur</a:t>
              </a:r>
              <a:r>
                <a:rPr lang="en-US" sz="1400" b="1" dirty="0">
                  <a:latin typeface="Consolas" panose="020B0609020204030204" pitchFamily="49" charset="0"/>
                </a:rPr>
                <a:t> </a:t>
              </a:r>
              <a:r>
                <a:rPr lang="en-US" sz="1400" b="1" dirty="0" err="1">
                  <a:latin typeface="Consolas" panose="020B0609020204030204" pitchFamily="49" charset="0"/>
                </a:rPr>
                <a:t>adipisicing</a:t>
              </a:r>
              <a:r>
                <a:rPr lang="en-US" sz="1400" b="1" dirty="0">
                  <a:latin typeface="Consolas" panose="020B0609020204030204" pitchFamily="49" charset="0"/>
                </a:rPr>
                <a:t> </a:t>
              </a:r>
              <a:r>
                <a:rPr lang="en-US" sz="1400" b="1" dirty="0" err="1">
                  <a:latin typeface="Consolas" panose="020B0609020204030204" pitchFamily="49" charset="0"/>
                </a:rPr>
                <a:t>elit</a:t>
              </a:r>
              <a:r>
                <a:rPr lang="en-US" sz="1400" b="1" dirty="0">
                  <a:latin typeface="Consolas" panose="020B0609020204030204" pitchFamily="49" charset="0"/>
                </a:rPr>
                <a:t>. </a:t>
              </a:r>
              <a:r>
                <a:rPr lang="en-US" sz="1400" b="1" dirty="0" err="1">
                  <a:latin typeface="Consolas" panose="020B0609020204030204" pitchFamily="49" charset="0"/>
                </a:rPr>
                <a:t>Magnam</a:t>
              </a:r>
              <a:r>
                <a:rPr lang="en-US" sz="1400" b="1" dirty="0">
                  <a:latin typeface="Consolas" panose="020B0609020204030204" pitchFamily="49" charset="0"/>
                </a:rPr>
                <a:t>  </a:t>
              </a:r>
              <a:r>
                <a:rPr lang="en-US" sz="1400" b="1" dirty="0" err="1">
                  <a:latin typeface="Consolas" panose="020B0609020204030204" pitchFamily="49" charset="0"/>
                </a:rPr>
                <a:t>eaquedelectus</a:t>
              </a:r>
              <a:r>
                <a:rPr lang="en-US" sz="1400" b="1" dirty="0">
                  <a:latin typeface="Consolas" panose="020B0609020204030204" pitchFamily="49" charset="0"/>
                </a:rPr>
                <a:t> at nostrum </a:t>
              </a:r>
              <a:r>
                <a:rPr lang="en-US" sz="1400" b="1" dirty="0" err="1">
                  <a:latin typeface="Consolas" panose="020B0609020204030204" pitchFamily="49" charset="0"/>
                </a:rPr>
                <a:t>voluptates</a:t>
              </a:r>
              <a:r>
                <a:rPr lang="en-US" sz="1400" b="1" dirty="0">
                  <a:latin typeface="Consolas" panose="020B0609020204030204" pitchFamily="49" charset="0"/>
                </a:rPr>
                <a:t> </a:t>
              </a:r>
              <a:r>
                <a:rPr lang="en-US" sz="1400" b="1" dirty="0" err="1">
                  <a:latin typeface="Consolas" panose="020B0609020204030204" pitchFamily="49" charset="0"/>
                </a:rPr>
                <a:t>quae</a:t>
              </a:r>
              <a:r>
                <a:rPr lang="en-US" sz="1400" b="1" dirty="0">
                  <a:latin typeface="Consolas" panose="020B0609020204030204" pitchFamily="49" charset="0"/>
                </a:rPr>
                <a:t>! </a:t>
              </a:r>
              <a:r>
                <a:rPr lang="en-US" sz="1400" b="1" dirty="0" err="1">
                  <a:latin typeface="Consolas" panose="020B0609020204030204" pitchFamily="49" charset="0"/>
                </a:rPr>
                <a:t>Reiciendis</a:t>
              </a:r>
              <a:r>
                <a:rPr lang="en-US" sz="1400" b="1" dirty="0">
                  <a:latin typeface="Consolas" panose="020B0609020204030204" pitchFamily="49" charset="0"/>
                </a:rPr>
                <a:t> </a:t>
              </a:r>
              <a:r>
                <a:rPr lang="en-US" sz="1400" b="1" dirty="0" err="1">
                  <a:latin typeface="Consolas" panose="020B0609020204030204" pitchFamily="49" charset="0"/>
                </a:rPr>
                <a:t>accusamus</a:t>
              </a:r>
              <a:r>
                <a:rPr lang="en-US" sz="1400" b="1" dirty="0">
                  <a:latin typeface="Consolas" panose="020B0609020204030204" pitchFamily="49" charset="0"/>
                </a:rPr>
                <a:t> illum </a:t>
              </a:r>
              <a:r>
                <a:rPr lang="en-US" sz="1400" b="1" dirty="0" err="1">
                  <a:latin typeface="Consolas" panose="020B0609020204030204" pitchFamily="49" charset="0"/>
                </a:rPr>
                <a:t>voluptasut</a:t>
              </a:r>
              <a:r>
                <a:rPr lang="en-US" sz="1400" b="1" dirty="0">
                  <a:latin typeface="Consolas" panose="020B0609020204030204" pitchFamily="49" charset="0"/>
                </a:rPr>
                <a:t> sit </a:t>
              </a:r>
              <a:r>
                <a:rPr lang="en-US" sz="1400" b="1" dirty="0" err="1">
                  <a:latin typeface="Consolas" panose="020B0609020204030204" pitchFamily="49" charset="0"/>
                </a:rPr>
                <a:t>dolorum</a:t>
              </a:r>
              <a:r>
                <a:rPr lang="en-US" sz="1400" b="1" dirty="0">
                  <a:latin typeface="Consolas" panose="020B0609020204030204" pitchFamily="49" charset="0"/>
                </a:rPr>
                <a:t> </a:t>
              </a:r>
              <a:r>
                <a:rPr lang="en-US" sz="1400" b="1" dirty="0" err="1">
                  <a:latin typeface="Consolas" panose="020B0609020204030204" pitchFamily="49" charset="0"/>
                </a:rPr>
                <a:t>esse</a:t>
              </a:r>
              <a:r>
                <a:rPr lang="en-US" sz="1400" b="1" dirty="0">
                  <a:latin typeface="Consolas" panose="020B0609020204030204" pitchFamily="49" charset="0"/>
                </a:rPr>
                <a:t>. Dolores </a:t>
              </a:r>
              <a:r>
                <a:rPr lang="en-US" sz="1400" b="1" dirty="0" err="1">
                  <a:latin typeface="Consolas" panose="020B0609020204030204" pitchFamily="49" charset="0"/>
                </a:rPr>
                <a:t>nesciunt</a:t>
              </a:r>
              <a:r>
                <a:rPr lang="en-US" sz="1400" b="1" dirty="0">
                  <a:latin typeface="Consolas" panose="020B0609020204030204" pitchFamily="49" charset="0"/>
                </a:rPr>
                <a:t>, </a:t>
              </a:r>
              <a:r>
                <a:rPr lang="en-US" sz="1400" b="1" dirty="0" err="1">
                  <a:latin typeface="Consolas" panose="020B0609020204030204" pitchFamily="49" charset="0"/>
                </a:rPr>
                <a:t>neque</a:t>
              </a:r>
              <a:r>
                <a:rPr lang="en-US" sz="1400" b="1" dirty="0">
                  <a:latin typeface="Consolas" panose="020B0609020204030204" pitchFamily="49" charset="0"/>
                </a:rPr>
                <a:t> </a:t>
              </a:r>
              <a:r>
                <a:rPr lang="en-US" sz="1400" b="1" dirty="0" err="1">
                  <a:latin typeface="Consolas" panose="020B0609020204030204" pitchFamily="49" charset="0"/>
                </a:rPr>
                <a:t>illo</a:t>
              </a:r>
              <a:r>
                <a:rPr lang="en-US" sz="1400" b="1" dirty="0">
                  <a:latin typeface="Consolas" panose="020B0609020204030204" pitchFamily="49" charset="0"/>
                </a:rPr>
                <a:t> quasi nisi </a:t>
              </a:r>
              <a:r>
                <a:rPr lang="en-US" sz="1400" b="1" dirty="0" err="1">
                  <a:latin typeface="Consolas" panose="020B0609020204030204" pitchFamily="49" charset="0"/>
                </a:rPr>
                <a:t>iure</a:t>
              </a:r>
              <a:r>
                <a:rPr lang="en-US" sz="1400" b="1" dirty="0">
                  <a:latin typeface="Consolas" panose="020B0609020204030204" pitchFamily="49" charset="0"/>
                </a:rPr>
                <a:t>.</a:t>
              </a:r>
            </a:p>
            <a:p>
              <a:r>
                <a:rPr lang="en-US" sz="1400" b="1" dirty="0">
                  <a:latin typeface="Consolas" panose="020B0609020204030204" pitchFamily="49" charset="0"/>
                </a:rPr>
                <a:t>&lt;/p&gt;</a:t>
              </a:r>
            </a:p>
          </p:txBody>
        </p:sp>
        <p:sp>
          <p:nvSpPr>
            <p:cNvPr id="17" name="Rectangle 16">
              <a:extLst>
                <a:ext uri="{FF2B5EF4-FFF2-40B4-BE49-F238E27FC236}">
                  <a16:creationId xmlns:a16="http://schemas.microsoft.com/office/drawing/2014/main" id="{9EBCF720-0B87-82A1-67A8-E6FE48929EAA}"/>
                </a:ext>
              </a:extLst>
            </p:cNvPr>
            <p:cNvSpPr/>
            <p:nvPr/>
          </p:nvSpPr>
          <p:spPr>
            <a:xfrm>
              <a:off x="2826327" y="3175198"/>
              <a:ext cx="1484249"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page.html</a:t>
              </a:r>
            </a:p>
          </p:txBody>
        </p:sp>
      </p:grpSp>
      <p:grpSp>
        <p:nvGrpSpPr>
          <p:cNvPr id="24" name="Group 23">
            <a:extLst>
              <a:ext uri="{FF2B5EF4-FFF2-40B4-BE49-F238E27FC236}">
                <a16:creationId xmlns:a16="http://schemas.microsoft.com/office/drawing/2014/main" id="{20289DEA-F645-A28E-F4C5-80726FC20E04}"/>
              </a:ext>
            </a:extLst>
          </p:cNvPr>
          <p:cNvGrpSpPr/>
          <p:nvPr/>
        </p:nvGrpSpPr>
        <p:grpSpPr>
          <a:xfrm>
            <a:off x="4558632" y="1970458"/>
            <a:ext cx="2393997" cy="2342374"/>
            <a:chOff x="356740" y="3175198"/>
            <a:chExt cx="3953838" cy="2342374"/>
          </a:xfrm>
        </p:grpSpPr>
        <p:sp>
          <p:nvSpPr>
            <p:cNvPr id="25" name="Rectangle 24">
              <a:extLst>
                <a:ext uri="{FF2B5EF4-FFF2-40B4-BE49-F238E27FC236}">
                  <a16:creationId xmlns:a16="http://schemas.microsoft.com/office/drawing/2014/main" id="{7ED6A8F9-858B-13B0-ADC5-97F5608D59C3}"/>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#p1 {</a:t>
              </a:r>
            </a:p>
            <a:p>
              <a:r>
                <a:rPr lang="en-US" dirty="0"/>
                <a:t>     color</a:t>
              </a:r>
              <a:r>
                <a:rPr lang="en-US" b="1" dirty="0"/>
                <a:t>:</a:t>
              </a:r>
              <a:r>
                <a:rPr lang="en-US" dirty="0"/>
                <a:t> red</a:t>
              </a:r>
              <a:r>
                <a:rPr lang="en-US" b="1" dirty="0"/>
                <a:t>;</a:t>
              </a:r>
              <a:endParaRPr lang="en-US" dirty="0"/>
            </a:p>
            <a:p>
              <a:r>
                <a:rPr lang="en-US" dirty="0"/>
                <a:t> }</a:t>
              </a:r>
            </a:p>
            <a:p>
              <a:r>
                <a:rPr lang="en-US" dirty="0"/>
                <a:t> p {</a:t>
              </a:r>
            </a:p>
            <a:p>
              <a:r>
                <a:rPr lang="en-US" dirty="0"/>
                <a:t>      color</a:t>
              </a:r>
              <a:r>
                <a:rPr lang="en-US" b="1" dirty="0"/>
                <a:t>:</a:t>
              </a:r>
              <a:r>
                <a:rPr lang="en-US" dirty="0"/>
                <a:t> green</a:t>
              </a:r>
              <a:r>
                <a:rPr lang="en-US" b="1" dirty="0"/>
                <a:t>;</a:t>
              </a:r>
              <a:endParaRPr lang="en-US" dirty="0"/>
            </a:p>
            <a:p>
              <a:r>
                <a:rPr lang="en-US" dirty="0"/>
                <a:t>  }</a:t>
              </a:r>
            </a:p>
          </p:txBody>
        </p:sp>
        <p:sp>
          <p:nvSpPr>
            <p:cNvPr id="26" name="Rectangle 25">
              <a:extLst>
                <a:ext uri="{FF2B5EF4-FFF2-40B4-BE49-F238E27FC236}">
                  <a16:creationId xmlns:a16="http://schemas.microsoft.com/office/drawing/2014/main" id="{4C6224B4-01D6-8B31-9175-F58271E2A50E}"/>
                </a:ext>
              </a:extLst>
            </p:cNvPr>
            <p:cNvSpPr/>
            <p:nvPr/>
          </p:nvSpPr>
          <p:spPr>
            <a:xfrm>
              <a:off x="1859248" y="3175198"/>
              <a:ext cx="2451330"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style.css</a:t>
              </a:r>
            </a:p>
          </p:txBody>
        </p:sp>
      </p:grpSp>
      <p:grpSp>
        <p:nvGrpSpPr>
          <p:cNvPr id="29" name="Group 28">
            <a:extLst>
              <a:ext uri="{FF2B5EF4-FFF2-40B4-BE49-F238E27FC236}">
                <a16:creationId xmlns:a16="http://schemas.microsoft.com/office/drawing/2014/main" id="{52F8906F-4937-97CC-0B8C-1783DADC871C}"/>
              </a:ext>
            </a:extLst>
          </p:cNvPr>
          <p:cNvGrpSpPr/>
          <p:nvPr/>
        </p:nvGrpSpPr>
        <p:grpSpPr>
          <a:xfrm>
            <a:off x="657445" y="4589932"/>
            <a:ext cx="6372919" cy="1346410"/>
            <a:chOff x="963063" y="5085951"/>
            <a:chExt cx="6372919" cy="1346410"/>
          </a:xfrm>
        </p:grpSpPr>
        <p:sp>
          <p:nvSpPr>
            <p:cNvPr id="27" name="Rectangle 26">
              <a:extLst>
                <a:ext uri="{FF2B5EF4-FFF2-40B4-BE49-F238E27FC236}">
                  <a16:creationId xmlns:a16="http://schemas.microsoft.com/office/drawing/2014/main" id="{B5364CDB-1F3A-23E9-2D19-920AFDE598AC}"/>
                </a:ext>
              </a:extLst>
            </p:cNvPr>
            <p:cNvSpPr/>
            <p:nvPr/>
          </p:nvSpPr>
          <p:spPr>
            <a:xfrm>
              <a:off x="1773755" y="5085951"/>
              <a:ext cx="5562227" cy="1346410"/>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lvl="1"/>
              <a:r>
                <a:rPr lang="en-US" sz="1400" b="1" dirty="0">
                  <a:solidFill>
                    <a:srgbClr val="FF0000"/>
                  </a:solidFill>
                  <a:latin typeface="Consolas" panose="020B0609020204030204" pitchFamily="49" charset="0"/>
                </a:rPr>
                <a:t>Lorem ipsum dolor sit </a:t>
              </a:r>
              <a:r>
                <a:rPr lang="en-US" sz="1400" b="1" dirty="0" err="1">
                  <a:solidFill>
                    <a:srgbClr val="FF0000"/>
                  </a:solidFill>
                  <a:latin typeface="Consolas" panose="020B0609020204030204" pitchFamily="49" charset="0"/>
                </a:rPr>
                <a:t>amet</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consectetur</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adipisicing</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elit</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Magnam</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eaquedelectus</a:t>
              </a:r>
              <a:r>
                <a:rPr lang="en-US" sz="1400" b="1" dirty="0">
                  <a:solidFill>
                    <a:srgbClr val="FF0000"/>
                  </a:solidFill>
                  <a:latin typeface="Consolas" panose="020B0609020204030204" pitchFamily="49" charset="0"/>
                </a:rPr>
                <a:t> at nostrum </a:t>
              </a:r>
              <a:r>
                <a:rPr lang="en-US" sz="1400" b="1" dirty="0" err="1">
                  <a:solidFill>
                    <a:srgbClr val="FF0000"/>
                  </a:solidFill>
                  <a:latin typeface="Consolas" panose="020B0609020204030204" pitchFamily="49" charset="0"/>
                </a:rPr>
                <a:t>voluptates</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quae</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Reiciendis</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accusamus</a:t>
              </a:r>
              <a:r>
                <a:rPr lang="en-US" sz="1400" b="1" dirty="0">
                  <a:solidFill>
                    <a:srgbClr val="FF0000"/>
                  </a:solidFill>
                  <a:latin typeface="Consolas" panose="020B0609020204030204" pitchFamily="49" charset="0"/>
                </a:rPr>
                <a:t> illum </a:t>
              </a:r>
              <a:r>
                <a:rPr lang="en-US" sz="1400" b="1" dirty="0" err="1">
                  <a:solidFill>
                    <a:srgbClr val="FF0000"/>
                  </a:solidFill>
                  <a:latin typeface="Consolas" panose="020B0609020204030204" pitchFamily="49" charset="0"/>
                </a:rPr>
                <a:t>voluptasut</a:t>
              </a:r>
              <a:r>
                <a:rPr lang="en-US" sz="1400" b="1" dirty="0">
                  <a:solidFill>
                    <a:srgbClr val="FF0000"/>
                  </a:solidFill>
                  <a:latin typeface="Consolas" panose="020B0609020204030204" pitchFamily="49" charset="0"/>
                </a:rPr>
                <a:t> sit </a:t>
              </a:r>
              <a:r>
                <a:rPr lang="en-US" sz="1400" b="1" dirty="0" err="1">
                  <a:solidFill>
                    <a:srgbClr val="FF0000"/>
                  </a:solidFill>
                  <a:latin typeface="Consolas" panose="020B0609020204030204" pitchFamily="49" charset="0"/>
                </a:rPr>
                <a:t>dolorum</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esse</a:t>
              </a:r>
              <a:r>
                <a:rPr lang="en-US" sz="1400" b="1" dirty="0">
                  <a:solidFill>
                    <a:srgbClr val="FF0000"/>
                  </a:solidFill>
                  <a:latin typeface="Consolas" panose="020B0609020204030204" pitchFamily="49" charset="0"/>
                </a:rPr>
                <a:t>. Dolores </a:t>
              </a:r>
              <a:r>
                <a:rPr lang="en-US" sz="1400" b="1" dirty="0" err="1">
                  <a:solidFill>
                    <a:srgbClr val="FF0000"/>
                  </a:solidFill>
                  <a:latin typeface="Consolas" panose="020B0609020204030204" pitchFamily="49" charset="0"/>
                </a:rPr>
                <a:t>nesciunt</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neque</a:t>
              </a:r>
              <a:r>
                <a:rPr lang="en-US" sz="1400" b="1" dirty="0">
                  <a:solidFill>
                    <a:srgbClr val="FF0000"/>
                  </a:solidFill>
                  <a:latin typeface="Consolas" panose="020B0609020204030204" pitchFamily="49" charset="0"/>
                </a:rPr>
                <a:t> </a:t>
              </a:r>
              <a:r>
                <a:rPr lang="en-US" sz="1400" b="1" dirty="0" err="1">
                  <a:solidFill>
                    <a:srgbClr val="FF0000"/>
                  </a:solidFill>
                  <a:latin typeface="Consolas" panose="020B0609020204030204" pitchFamily="49" charset="0"/>
                </a:rPr>
                <a:t>illo</a:t>
              </a:r>
              <a:r>
                <a:rPr lang="en-US" sz="1400" b="1" dirty="0">
                  <a:solidFill>
                    <a:srgbClr val="FF0000"/>
                  </a:solidFill>
                  <a:latin typeface="Consolas" panose="020B0609020204030204" pitchFamily="49" charset="0"/>
                </a:rPr>
                <a:t> quasi nisi </a:t>
              </a:r>
              <a:r>
                <a:rPr lang="en-US" sz="1400" b="1" dirty="0" err="1">
                  <a:solidFill>
                    <a:srgbClr val="FF0000"/>
                  </a:solidFill>
                  <a:latin typeface="Consolas" panose="020B0609020204030204" pitchFamily="49" charset="0"/>
                </a:rPr>
                <a:t>iure</a:t>
              </a:r>
              <a:r>
                <a:rPr lang="en-US" sz="1400" b="1" dirty="0">
                  <a:solidFill>
                    <a:srgbClr val="FF0000"/>
                  </a:solidFill>
                  <a:latin typeface="Consolas" panose="020B0609020204030204" pitchFamily="49" charset="0"/>
                </a:rPr>
                <a:t>.</a:t>
              </a:r>
            </a:p>
          </p:txBody>
        </p:sp>
        <p:sp>
          <p:nvSpPr>
            <p:cNvPr id="28" name="Rectangle 27">
              <a:extLst>
                <a:ext uri="{FF2B5EF4-FFF2-40B4-BE49-F238E27FC236}">
                  <a16:creationId xmlns:a16="http://schemas.microsoft.com/office/drawing/2014/main" id="{AA4D3D0E-8F5D-550C-800A-FA351A4C076F}"/>
                </a:ext>
              </a:extLst>
            </p:cNvPr>
            <p:cNvSpPr/>
            <p:nvPr/>
          </p:nvSpPr>
          <p:spPr>
            <a:xfrm>
              <a:off x="963063" y="5487690"/>
              <a:ext cx="1261383" cy="54293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Browser</a:t>
              </a:r>
            </a:p>
          </p:txBody>
        </p:sp>
      </p:grpSp>
      <p:grpSp>
        <p:nvGrpSpPr>
          <p:cNvPr id="37" name="Group 36">
            <a:extLst>
              <a:ext uri="{FF2B5EF4-FFF2-40B4-BE49-F238E27FC236}">
                <a16:creationId xmlns:a16="http://schemas.microsoft.com/office/drawing/2014/main" id="{7871A98F-EA53-27A7-C8FD-93FAEF737005}"/>
              </a:ext>
            </a:extLst>
          </p:cNvPr>
          <p:cNvGrpSpPr/>
          <p:nvPr/>
        </p:nvGrpSpPr>
        <p:grpSpPr>
          <a:xfrm>
            <a:off x="4581736" y="2165008"/>
            <a:ext cx="4549145" cy="1146659"/>
            <a:chOff x="4353611" y="3386367"/>
            <a:chExt cx="4549145" cy="1146659"/>
          </a:xfrm>
        </p:grpSpPr>
        <p:grpSp>
          <p:nvGrpSpPr>
            <p:cNvPr id="35" name="Group 34">
              <a:extLst>
                <a:ext uri="{FF2B5EF4-FFF2-40B4-BE49-F238E27FC236}">
                  <a16:creationId xmlns:a16="http://schemas.microsoft.com/office/drawing/2014/main" id="{D73E17BF-39CA-EF47-851B-262EB7772275}"/>
                </a:ext>
              </a:extLst>
            </p:cNvPr>
            <p:cNvGrpSpPr/>
            <p:nvPr/>
          </p:nvGrpSpPr>
          <p:grpSpPr>
            <a:xfrm>
              <a:off x="6371243" y="3386367"/>
              <a:ext cx="2531513" cy="704929"/>
              <a:chOff x="6371243" y="3386367"/>
              <a:chExt cx="2531513" cy="704929"/>
            </a:xfrm>
          </p:grpSpPr>
          <p:sp>
            <p:nvSpPr>
              <p:cNvPr id="30" name="Rectangle 29">
                <a:extLst>
                  <a:ext uri="{FF2B5EF4-FFF2-40B4-BE49-F238E27FC236}">
                    <a16:creationId xmlns:a16="http://schemas.microsoft.com/office/drawing/2014/main" id="{E5CBE485-46AB-301C-E089-626D06617851}"/>
                  </a:ext>
                </a:extLst>
              </p:cNvPr>
              <p:cNvSpPr/>
              <p:nvPr/>
            </p:nvSpPr>
            <p:spPr>
              <a:xfrm rot="21248818">
                <a:off x="6371243" y="3386367"/>
                <a:ext cx="2531513" cy="618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highlight>
                      <a:srgbClr val="FF0000"/>
                    </a:highlight>
                    <a:latin typeface="Cascadia Code" panose="020B0609020000020004" pitchFamily="49" charset="0"/>
                    <a:ea typeface="Cascadia Code" panose="020B0609020000020004" pitchFamily="49" charset="0"/>
                    <a:cs typeface="Cascadia Code" panose="020B0609020000020004" pitchFamily="49" charset="0"/>
                  </a:rPr>
                  <a:t>This is heavier</a:t>
                </a:r>
              </a:p>
            </p:txBody>
          </p:sp>
          <p:cxnSp>
            <p:nvCxnSpPr>
              <p:cNvPr id="32" name="Straight Arrow Connector 31">
                <a:extLst>
                  <a:ext uri="{FF2B5EF4-FFF2-40B4-BE49-F238E27FC236}">
                    <a16:creationId xmlns:a16="http://schemas.microsoft.com/office/drawing/2014/main" id="{84ABE979-D120-95B9-A722-CC67B45CF701}"/>
                  </a:ext>
                </a:extLst>
              </p:cNvPr>
              <p:cNvCxnSpPr>
                <a:cxnSpLocks/>
              </p:cNvCxnSpPr>
              <p:nvPr/>
            </p:nvCxnSpPr>
            <p:spPr>
              <a:xfrm flipH="1">
                <a:off x="6480932" y="3785875"/>
                <a:ext cx="2257823" cy="3054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CD39D64E-5BE5-2388-D5EB-46D091102394}"/>
                </a:ext>
              </a:extLst>
            </p:cNvPr>
            <p:cNvSpPr/>
            <p:nvPr/>
          </p:nvSpPr>
          <p:spPr>
            <a:xfrm>
              <a:off x="4353611" y="3659628"/>
              <a:ext cx="2116096" cy="873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19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1+#ppt_w/2"/>
                                          </p:val>
                                        </p:tav>
                                        <p:tav tm="100000">
                                          <p:val>
                                            <p:strVal val="#ppt_x"/>
                                          </p:val>
                                        </p:tav>
                                      </p:tavLst>
                                    </p:anim>
                                    <p:anim calcmode="lin" valueType="num">
                                      <p:cBhvr additive="base">
                                        <p:cTn id="1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heel(1)">
                                      <p:cBhvr>
                                        <p:cTn id="25"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E0C2372-163D-3CF3-9F7C-6AFFD1B9F76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BAFB9A8-594E-98B8-16AB-DF8563AB3E8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E49CFEA-96D9-22D2-5C9B-F57452DE5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C2C7513-FE2C-5C57-ED02-046AA614DE4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25F8B33-ECF3-747E-06FC-7E661FAE14D0}"/>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A06A6A-2A96-D821-53F4-DB99B09875B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48C503-F115-847B-43B4-B7AD85EAA62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E568E9A-CFB2-6907-0C05-41A7E55DD294}"/>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86A2B393-FD99-7D83-F9E6-E25BE7EEBA0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838FCE4-DD08-3DF5-BC9F-2F4A1FD1939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1963B6D-0D93-79EC-8403-CCDD7BB01C5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6AE1C8D-8253-78C8-BF9B-C6B89281F86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772B7C0-277D-53C2-6AA5-96E03F510E6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49E41E9F-1F2D-D99D-D55A-392A5AA999D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A99FE8A-7944-FF8C-BB73-11A3FBB0D39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7ABF7FD-DEAC-7F0A-1592-8CF0E3CEC52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ACB5A35-828C-B98C-2A8A-66D84F02745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1F03BBCB-3963-8C79-B435-8D1B827750D6}"/>
              </a:ext>
            </a:extLst>
          </p:cNvPr>
          <p:cNvSpPr/>
          <p:nvPr/>
        </p:nvSpPr>
        <p:spPr>
          <a:xfrm>
            <a:off x="2100063" y="2567719"/>
            <a:ext cx="1719734"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text-3xl</a:t>
            </a:r>
          </a:p>
        </p:txBody>
      </p:sp>
      <p:sp>
        <p:nvSpPr>
          <p:cNvPr id="24" name="Arrow: Curved Down 23">
            <a:extLst>
              <a:ext uri="{FF2B5EF4-FFF2-40B4-BE49-F238E27FC236}">
                <a16:creationId xmlns:a16="http://schemas.microsoft.com/office/drawing/2014/main" id="{97EA380F-446F-8254-7C4C-760AF72E0715}"/>
              </a:ext>
            </a:extLst>
          </p:cNvPr>
          <p:cNvSpPr/>
          <p:nvPr/>
        </p:nvSpPr>
        <p:spPr>
          <a:xfrm>
            <a:off x="3690429" y="1820915"/>
            <a:ext cx="1216152"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386D42CD-B278-239A-212C-923A7DAAF54E}"/>
              </a:ext>
            </a:extLst>
          </p:cNvPr>
          <p:cNvSpPr/>
          <p:nvPr/>
        </p:nvSpPr>
        <p:spPr>
          <a:xfrm>
            <a:off x="4248810" y="2570338"/>
            <a:ext cx="2562506"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font-size: 30px;</a:t>
            </a:r>
          </a:p>
        </p:txBody>
      </p:sp>
      <p:sp>
        <p:nvSpPr>
          <p:cNvPr id="26" name="Rectangle 25">
            <a:extLst>
              <a:ext uri="{FF2B5EF4-FFF2-40B4-BE49-F238E27FC236}">
                <a16:creationId xmlns:a16="http://schemas.microsoft.com/office/drawing/2014/main" id="{3894EF6C-018D-D06D-D205-0CD03C59E004}"/>
              </a:ext>
            </a:extLst>
          </p:cNvPr>
          <p:cNvSpPr/>
          <p:nvPr/>
        </p:nvSpPr>
        <p:spPr>
          <a:xfrm>
            <a:off x="2169770" y="4038238"/>
            <a:ext cx="1719734"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font-bold</a:t>
            </a:r>
          </a:p>
        </p:txBody>
      </p:sp>
      <p:sp>
        <p:nvSpPr>
          <p:cNvPr id="27" name="Arrow: Curved Down 26">
            <a:extLst>
              <a:ext uri="{FF2B5EF4-FFF2-40B4-BE49-F238E27FC236}">
                <a16:creationId xmlns:a16="http://schemas.microsoft.com/office/drawing/2014/main" id="{3A9F3DBD-F525-7280-AE82-F2CD9EDBAEE4}"/>
              </a:ext>
            </a:extLst>
          </p:cNvPr>
          <p:cNvSpPr/>
          <p:nvPr/>
        </p:nvSpPr>
        <p:spPr>
          <a:xfrm>
            <a:off x="3690429" y="3288816"/>
            <a:ext cx="1216152"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6B97C569-1F52-5458-EEC7-16FE8C94B002}"/>
              </a:ext>
            </a:extLst>
          </p:cNvPr>
          <p:cNvSpPr/>
          <p:nvPr/>
        </p:nvSpPr>
        <p:spPr>
          <a:xfrm>
            <a:off x="4308444" y="4038239"/>
            <a:ext cx="2562506"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font-style: bold;</a:t>
            </a:r>
          </a:p>
        </p:txBody>
      </p:sp>
      <p:sp>
        <p:nvSpPr>
          <p:cNvPr id="32" name="Rectangle 31">
            <a:extLst>
              <a:ext uri="{FF2B5EF4-FFF2-40B4-BE49-F238E27FC236}">
                <a16:creationId xmlns:a16="http://schemas.microsoft.com/office/drawing/2014/main" id="{1E8B3F8D-CE43-98EA-FFD6-39E8D1EDF200}"/>
              </a:ext>
            </a:extLst>
          </p:cNvPr>
          <p:cNvSpPr/>
          <p:nvPr/>
        </p:nvSpPr>
        <p:spPr>
          <a:xfrm>
            <a:off x="2316570" y="5499495"/>
            <a:ext cx="1572933"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underline</a:t>
            </a:r>
          </a:p>
        </p:txBody>
      </p:sp>
      <p:sp>
        <p:nvSpPr>
          <p:cNvPr id="33" name="Arrow: Curved Down 32">
            <a:extLst>
              <a:ext uri="{FF2B5EF4-FFF2-40B4-BE49-F238E27FC236}">
                <a16:creationId xmlns:a16="http://schemas.microsoft.com/office/drawing/2014/main" id="{7FDE20E3-F748-1B55-BBDD-ACD1ACF9100F}"/>
              </a:ext>
            </a:extLst>
          </p:cNvPr>
          <p:cNvSpPr/>
          <p:nvPr/>
        </p:nvSpPr>
        <p:spPr>
          <a:xfrm>
            <a:off x="3690429" y="4750073"/>
            <a:ext cx="1216152"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3C4D3246-F95D-BAA6-C5A5-6B1D6BFC170B}"/>
              </a:ext>
            </a:extLst>
          </p:cNvPr>
          <p:cNvSpPr/>
          <p:nvPr/>
        </p:nvSpPr>
        <p:spPr>
          <a:xfrm>
            <a:off x="4288566" y="5499496"/>
            <a:ext cx="4153568"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font-decoration: underline;</a:t>
            </a:r>
          </a:p>
        </p:txBody>
      </p:sp>
      <p:grpSp>
        <p:nvGrpSpPr>
          <p:cNvPr id="38" name="Group 37">
            <a:extLst>
              <a:ext uri="{FF2B5EF4-FFF2-40B4-BE49-F238E27FC236}">
                <a16:creationId xmlns:a16="http://schemas.microsoft.com/office/drawing/2014/main" id="{64BC33F3-4747-1570-6ABC-9C4515DDA604}"/>
              </a:ext>
            </a:extLst>
          </p:cNvPr>
          <p:cNvGrpSpPr/>
          <p:nvPr/>
        </p:nvGrpSpPr>
        <p:grpSpPr>
          <a:xfrm>
            <a:off x="2100063" y="1226356"/>
            <a:ext cx="3274418" cy="610032"/>
            <a:chOff x="1917044" y="1963982"/>
            <a:chExt cx="3468421" cy="610032"/>
          </a:xfrm>
        </p:grpSpPr>
        <p:sp>
          <p:nvSpPr>
            <p:cNvPr id="35" name="Rectangle 34">
              <a:extLst>
                <a:ext uri="{FF2B5EF4-FFF2-40B4-BE49-F238E27FC236}">
                  <a16:creationId xmlns:a16="http://schemas.microsoft.com/office/drawing/2014/main" id="{4F4FF7C7-5918-7E76-EB6A-3165AC01863D}"/>
                </a:ext>
              </a:extLst>
            </p:cNvPr>
            <p:cNvSpPr/>
            <p:nvPr/>
          </p:nvSpPr>
          <p:spPr>
            <a:xfrm>
              <a:off x="1917044" y="1963982"/>
              <a:ext cx="1719734"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Tailwind</a:t>
              </a:r>
            </a:p>
          </p:txBody>
        </p:sp>
        <p:sp>
          <p:nvSpPr>
            <p:cNvPr id="36" name="Rectangle 35">
              <a:extLst>
                <a:ext uri="{FF2B5EF4-FFF2-40B4-BE49-F238E27FC236}">
                  <a16:creationId xmlns:a16="http://schemas.microsoft.com/office/drawing/2014/main" id="{6115F50E-CC4A-793F-B7EA-049A8D541E29}"/>
                </a:ext>
              </a:extLst>
            </p:cNvPr>
            <p:cNvSpPr/>
            <p:nvPr/>
          </p:nvSpPr>
          <p:spPr>
            <a:xfrm>
              <a:off x="4305511" y="1975243"/>
              <a:ext cx="1079954"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CSS</a:t>
              </a:r>
            </a:p>
          </p:txBody>
        </p:sp>
      </p:grpSp>
    </p:spTree>
    <p:extLst>
      <p:ext uri="{BB962C8B-B14F-4D97-AF65-F5344CB8AC3E}">
        <p14:creationId xmlns:p14="http://schemas.microsoft.com/office/powerpoint/2010/main" val="4487562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circle(in)">
                                      <p:cBhvr>
                                        <p:cTn id="24" dur="2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0-#ppt_w/2"/>
                                          </p:val>
                                        </p:tav>
                                        <p:tav tm="100000">
                                          <p:val>
                                            <p:strVal val="#ppt_x"/>
                                          </p:val>
                                        </p:tav>
                                      </p:tavLst>
                                    </p:anim>
                                    <p:anim calcmode="lin" valueType="num">
                                      <p:cBhvr additive="base">
                                        <p:cTn id="30"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0-#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circle(in)">
                                      <p:cBhvr>
                                        <p:cTn id="41" dur="20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fill="hold"/>
                                        <p:tgtEl>
                                          <p:spTgt spid="32"/>
                                        </p:tgtEl>
                                        <p:attrNameLst>
                                          <p:attrName>ppt_x</p:attrName>
                                        </p:attrNameLst>
                                      </p:cBhvr>
                                      <p:tavLst>
                                        <p:tav tm="0">
                                          <p:val>
                                            <p:strVal val="0-#ppt_w/2"/>
                                          </p:val>
                                        </p:tav>
                                        <p:tav tm="100000">
                                          <p:val>
                                            <p:strVal val="#ppt_x"/>
                                          </p:val>
                                        </p:tav>
                                      </p:tavLst>
                                    </p:anim>
                                    <p:anim calcmode="lin" valueType="num">
                                      <p:cBhvr additive="base">
                                        <p:cTn id="4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0-#ppt_w/2"/>
                                          </p:val>
                                        </p:tav>
                                        <p:tav tm="100000">
                                          <p:val>
                                            <p:strVal val="#ppt_x"/>
                                          </p:val>
                                        </p:tav>
                                      </p:tavLst>
                                    </p:anim>
                                    <p:anim calcmode="lin" valueType="num">
                                      <p:cBhvr additive="base">
                                        <p:cTn id="5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circle(in)">
                                      <p:cBhvr>
                                        <p:cTn id="58"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32" grpId="0" animBg="1"/>
      <p:bldP spid="33" grpId="0" animBg="1"/>
      <p:bldP spid="3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0B511A9-1374-C349-318B-BDDE88B9B21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A6AC26F-36D5-9839-602D-6CA86155280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539F19B-4785-D9F0-8A7D-F4C752E15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8F2509DC-EBBA-A94E-5EEB-00EB2C2840C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629BC53-E78D-1310-E9E3-5329EA098E4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4096D-D2F2-1242-BFB7-76A03B036E4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7A0B42-C45F-51C7-368A-742BCE38215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351DDFC-4346-4540-71F4-E1D4E19FA4A9}"/>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22D12C42-959C-0470-A7D2-2681F1B81B4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C8E905AD-362C-4E72-4C1B-81E74F8A8D8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83C7813-88D9-59FA-4A2D-05E5EDA24AB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C2240E2-82EC-CD19-1389-C7D5D88179EE}"/>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B1F859D-9B5F-0138-EEB8-2C0CA7523FF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AC20EB9-8970-8602-DA6B-3B3627876A4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06FC39F-618B-0203-9D74-004C3CA8CEC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383504A-5676-F5E9-8DB2-74208FE2FEA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813DDEF-F9E0-4FEF-3A6B-E3DAA784089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6" name="Picture 25">
            <a:extLst>
              <a:ext uri="{FF2B5EF4-FFF2-40B4-BE49-F238E27FC236}">
                <a16:creationId xmlns:a16="http://schemas.microsoft.com/office/drawing/2014/main" id="{82F23A68-E91C-68AB-A103-1137035D4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498" y="2826442"/>
            <a:ext cx="5363323" cy="1886213"/>
          </a:xfrm>
          <a:prstGeom prst="rect">
            <a:avLst/>
          </a:prstGeom>
        </p:spPr>
      </p:pic>
    </p:spTree>
    <p:extLst>
      <p:ext uri="{BB962C8B-B14F-4D97-AF65-F5344CB8AC3E}">
        <p14:creationId xmlns:p14="http://schemas.microsoft.com/office/powerpoint/2010/main" val="3401116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2D6EC75-FAF7-77A6-6E88-222035F5E766}"/>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7E71E9F-B403-0640-56E9-BFB6BA16FC5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A42D44F-5FB0-BE4E-BC7A-D934CC335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93158DE-851B-3ECD-78F0-5BEFCF134DF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43F3AF-19B8-6CE7-4AA3-4D72778C5A9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BCB0FE-7DF1-FF55-2D9D-EDEB8119DF7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44F645-E1F3-280A-64B3-66211CB24B3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3C744BF-7702-79B2-F3BC-63278E76876A}"/>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AF636AA3-FCE2-EE3B-9164-184C7EEEB7B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C9B2704-FBD4-6D9E-BF55-9159AE93C07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2ABCBDD-4269-E142-951F-82C130F87E5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0D0480D-4F62-6D39-BAFB-FF7C8F73573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C35008E-DE5C-5B36-CF58-AD4FAF98836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2015F9F-8805-6BCE-920B-FB066546347E}"/>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3A7C9F15-0220-AF7B-AF01-D0D37278A34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CADCEDF-9B0F-9594-931E-45F9A2F3481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B20E8AC-A728-DF03-D4B4-AED58CC6AB3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0860565D-6A53-5ED8-46AD-F91F756248C8}"/>
              </a:ext>
            </a:extLst>
          </p:cNvPr>
          <p:cNvSpPr/>
          <p:nvPr/>
        </p:nvSpPr>
        <p:spPr>
          <a:xfrm>
            <a:off x="258417" y="969719"/>
            <a:ext cx="8464814" cy="3890516"/>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1D86A3E-AABC-32FB-3EBB-9EF68886BEA2}"/>
              </a:ext>
            </a:extLst>
          </p:cNvPr>
          <p:cNvSpPr txBox="1"/>
          <p:nvPr/>
        </p:nvSpPr>
        <p:spPr>
          <a:xfrm>
            <a:off x="161291" y="969719"/>
            <a:ext cx="8768854" cy="3693319"/>
          </a:xfrm>
          <a:prstGeom prst="rect">
            <a:avLst/>
          </a:prstGeom>
          <a:noFill/>
        </p:spPr>
        <p:txBody>
          <a:bodyPr wrap="square">
            <a:spAutoFit/>
          </a:bodyPr>
          <a:lstStyle/>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Hello world!</a:t>
            </a: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4243653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ABD0476-32DB-54A3-C04F-DCA3CEFFCCD6}"/>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7CDF445-6A5B-C960-2E6C-AC612897DCA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7596C37-F523-061D-F50E-96AB22E5C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673DE15-D333-3A61-432B-193108A3645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A5E13A-0AA1-1D70-70F9-ACD49D9AC67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D14FBB-10EF-C9CA-9653-B0EA3E17DF9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B91872-150A-9AC7-48D4-2613BEA94F9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7D1DCBF-0896-E929-DE21-C25AD0B28F6F}"/>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A305A3DA-4D1B-032A-53B0-DC1CA1BB5D83}"/>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0B946E7-290A-EE5D-775B-28B1A9C076C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F7DD2C6-C63C-6EDA-6505-B656157DFFC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5370CD1-683C-CD1B-4B86-7A434E57BCE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B3199A-20B1-DBBD-7A2C-8F45FAC0694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BF85E65-A440-E2CA-C288-BCE0F26E074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C5251591-E910-9A2F-A60B-9B0D17C83AD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C86307C-5070-BEF4-0944-AA1D4F99635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80CD97F-2DB2-5CBA-C6EB-3CF12A6F9D3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1B581CEE-3B05-4F3B-068B-76EEEF84B72E}"/>
              </a:ext>
            </a:extLst>
          </p:cNvPr>
          <p:cNvSpPr/>
          <p:nvPr/>
        </p:nvSpPr>
        <p:spPr>
          <a:xfrm>
            <a:off x="258417" y="969719"/>
            <a:ext cx="8464814" cy="556029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C8F9774-D986-DEE7-6C0D-0ADC867EB44E}"/>
              </a:ext>
            </a:extLst>
          </p:cNvPr>
          <p:cNvSpPr txBox="1"/>
          <p:nvPr/>
        </p:nvSpPr>
        <p:spPr>
          <a:xfrm>
            <a:off x="161291" y="969719"/>
            <a:ext cx="8768854" cy="5632311"/>
          </a:xfrm>
          <a:prstGeom prst="rect">
            <a:avLst/>
          </a:prstGeom>
          <a:noFill/>
        </p:spPr>
        <p:txBody>
          <a:bodyPr wrap="square">
            <a:spAutoFit/>
          </a:bodyPr>
          <a:lstStyle/>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i="1"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style</a:t>
            </a: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a:t>
            </a:r>
          </a:p>
          <a:p>
            <a:pPr>
              <a:buNone/>
            </a:pP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font-size: 30px;</a:t>
            </a:r>
          </a:p>
          <a:p>
            <a:pPr>
              <a:buNone/>
            </a:pP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font-family: Arial, Helvetica, sans-serif;</a:t>
            </a:r>
          </a:p>
          <a:p>
            <a:pPr>
              <a:buNone/>
            </a:pP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font-style: bold;</a:t>
            </a:r>
          </a:p>
          <a:p>
            <a:pPr>
              <a:buNone/>
            </a:pP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text-decoration: underline;</a:t>
            </a:r>
          </a:p>
          <a:p>
            <a:pPr>
              <a:buNone/>
            </a:pPr>
            <a:r>
              <a:rPr lang="en-US" b="1"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a:t>
            </a:r>
          </a:p>
          <a:p>
            <a:pPr>
              <a:buNone/>
            </a:pPr>
            <a:r>
              <a:rPr lang="en-US" b="1"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Hello world!</a:t>
            </a: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5" name="Rectangle 24">
            <a:extLst>
              <a:ext uri="{FF2B5EF4-FFF2-40B4-BE49-F238E27FC236}">
                <a16:creationId xmlns:a16="http://schemas.microsoft.com/office/drawing/2014/main" id="{2315895A-5F62-7D0B-D309-E36D04E066AE}"/>
              </a:ext>
            </a:extLst>
          </p:cNvPr>
          <p:cNvSpPr/>
          <p:nvPr/>
        </p:nvSpPr>
        <p:spPr>
          <a:xfrm>
            <a:off x="1886396" y="3684735"/>
            <a:ext cx="2931132" cy="328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font-size: 30px;</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6" name="Rectangle 25">
            <a:extLst>
              <a:ext uri="{FF2B5EF4-FFF2-40B4-BE49-F238E27FC236}">
                <a16:creationId xmlns:a16="http://schemas.microsoft.com/office/drawing/2014/main" id="{6B38A92A-0EC9-5E47-BC98-865B8CDB4175}"/>
              </a:ext>
            </a:extLst>
          </p:cNvPr>
          <p:cNvSpPr/>
          <p:nvPr/>
        </p:nvSpPr>
        <p:spPr>
          <a:xfrm>
            <a:off x="1886396" y="3959678"/>
            <a:ext cx="6003499" cy="3279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font-family: Arial, Helvetica, sans-serif;</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7" name="Rectangle 26">
            <a:extLst>
              <a:ext uri="{FF2B5EF4-FFF2-40B4-BE49-F238E27FC236}">
                <a16:creationId xmlns:a16="http://schemas.microsoft.com/office/drawing/2014/main" id="{88551DA0-2DE8-6062-09AE-C5878C2C9121}"/>
              </a:ext>
            </a:extLst>
          </p:cNvPr>
          <p:cNvSpPr/>
          <p:nvPr/>
        </p:nvSpPr>
        <p:spPr>
          <a:xfrm>
            <a:off x="1887440" y="4251193"/>
            <a:ext cx="3567236" cy="328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font-style: bold;</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8" name="Rectangle 27">
            <a:extLst>
              <a:ext uri="{FF2B5EF4-FFF2-40B4-BE49-F238E27FC236}">
                <a16:creationId xmlns:a16="http://schemas.microsoft.com/office/drawing/2014/main" id="{0BA6B90F-548C-53A1-E443-EB39B457D77D}"/>
              </a:ext>
            </a:extLst>
          </p:cNvPr>
          <p:cNvSpPr/>
          <p:nvPr/>
        </p:nvSpPr>
        <p:spPr>
          <a:xfrm>
            <a:off x="1661762" y="4543641"/>
            <a:ext cx="4174699" cy="3279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text-decoration: underline;</a:t>
            </a:r>
            <a:endParaRPr lang="en-US" dirty="0"/>
          </a:p>
        </p:txBody>
      </p:sp>
      <p:sp>
        <p:nvSpPr>
          <p:cNvPr id="29" name="Rectangle 28">
            <a:extLst>
              <a:ext uri="{FF2B5EF4-FFF2-40B4-BE49-F238E27FC236}">
                <a16:creationId xmlns:a16="http://schemas.microsoft.com/office/drawing/2014/main" id="{1C72E7B9-1489-BFBB-FEBE-DBF03E93E5E3}"/>
              </a:ext>
            </a:extLst>
          </p:cNvPr>
          <p:cNvSpPr/>
          <p:nvPr/>
        </p:nvSpPr>
        <p:spPr>
          <a:xfrm>
            <a:off x="1113384" y="3409649"/>
            <a:ext cx="1401418" cy="3279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style</a:t>
            </a:r>
            <a:r>
              <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3" name="Rectangle 2">
            <a:extLst>
              <a:ext uri="{FF2B5EF4-FFF2-40B4-BE49-F238E27FC236}">
                <a16:creationId xmlns:a16="http://schemas.microsoft.com/office/drawing/2014/main" id="{0B0CA6F5-50B8-7642-E448-C17C6802EE74}"/>
              </a:ext>
            </a:extLst>
          </p:cNvPr>
          <p:cNvSpPr/>
          <p:nvPr/>
        </p:nvSpPr>
        <p:spPr>
          <a:xfrm>
            <a:off x="1065230" y="4755691"/>
            <a:ext cx="1401418" cy="3279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b="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endParaRPr lang="en-US"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16" name="Rectangle 15">
            <a:extLst>
              <a:ext uri="{FF2B5EF4-FFF2-40B4-BE49-F238E27FC236}">
                <a16:creationId xmlns:a16="http://schemas.microsoft.com/office/drawing/2014/main" id="{1177EDB6-FF72-0968-98A6-856ED59C5DAA}"/>
              </a:ext>
            </a:extLst>
          </p:cNvPr>
          <p:cNvSpPr/>
          <p:nvPr/>
        </p:nvSpPr>
        <p:spPr>
          <a:xfrm>
            <a:off x="3379456" y="764676"/>
            <a:ext cx="2711325" cy="605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Without Tailwind</a:t>
            </a:r>
          </a:p>
        </p:txBody>
      </p:sp>
    </p:spTree>
    <p:extLst>
      <p:ext uri="{BB962C8B-B14F-4D97-AF65-F5344CB8AC3E}">
        <p14:creationId xmlns:p14="http://schemas.microsoft.com/office/powerpoint/2010/main" val="924118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0-#ppt_w/2"/>
                                          </p:val>
                                        </p:tav>
                                        <p:tav tm="100000">
                                          <p:val>
                                            <p:strVal val="#ppt_x"/>
                                          </p:val>
                                        </p:tav>
                                      </p:tavLst>
                                    </p:anim>
                                    <p:anim calcmode="lin" valueType="num">
                                      <p:cBhvr additive="base">
                                        <p:cTn id="2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0-#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4994200-BE25-CE4E-75B3-35BCB261692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08E3631-AA04-6494-93DF-1FF560F30E8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BA178D8-95A9-9EB0-759F-404B8982B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3727AD1-CFC3-AACA-B266-3C8670E72DA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A2F5DD-C0C4-CEBE-9367-A2923028E05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8D2B84-7869-4D02-C2D6-EB66833E704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87BC07-AB3C-020C-13D4-E7175BFB5AD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D11853F-E97B-B78C-D8CD-4ECA9836F9C3}"/>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D5325E40-5344-7995-2546-05B57F590DA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EDA98BB-EBE4-D797-D1BD-253D85B07F3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4D1B36F-A068-B4AF-0780-50E6732558EB}"/>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503041A-1ACA-5EBF-25F1-B345FBF4CDA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DE14FF-EF00-E48B-228C-C68F4DAB815E}"/>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19928EA-8D58-7F5A-B795-C6680D4D100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9B7E7D65-F2EE-A719-D7B0-FA3A10F9FD5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5B026A4-E77E-A7D4-46A3-E19B6941A3A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7F3787B2-5457-239E-6150-D2C581444F1C}"/>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770A92AA-961A-BDFB-0F40-468309E09990}"/>
              </a:ext>
            </a:extLst>
          </p:cNvPr>
          <p:cNvSpPr/>
          <p:nvPr/>
        </p:nvSpPr>
        <p:spPr>
          <a:xfrm>
            <a:off x="258417" y="969719"/>
            <a:ext cx="8464814" cy="556029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6C5FEE7-B3EB-425A-C267-DA8D48D2D69A}"/>
              </a:ext>
            </a:extLst>
          </p:cNvPr>
          <p:cNvSpPr txBox="1"/>
          <p:nvPr/>
        </p:nvSpPr>
        <p:spPr>
          <a:xfrm>
            <a:off x="161291" y="969719"/>
            <a:ext cx="8768854" cy="4524315"/>
          </a:xfrm>
          <a:prstGeom prst="rect">
            <a:avLst/>
          </a:prstGeom>
          <a:noFill/>
        </p:spPr>
        <p:txBody>
          <a:bodyPr wrap="square">
            <a:spAutoFit/>
          </a:bodyPr>
          <a:lstStyle/>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1"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b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b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b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chemeClr val="bg1"/>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Hello world!</a:t>
            </a: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h1</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1"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1"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16" name="Rectangle 15">
            <a:extLst>
              <a:ext uri="{FF2B5EF4-FFF2-40B4-BE49-F238E27FC236}">
                <a16:creationId xmlns:a16="http://schemas.microsoft.com/office/drawing/2014/main" id="{C3A391E0-7CA7-32EA-5AD5-095D690238B2}"/>
              </a:ext>
            </a:extLst>
          </p:cNvPr>
          <p:cNvSpPr/>
          <p:nvPr/>
        </p:nvSpPr>
        <p:spPr>
          <a:xfrm>
            <a:off x="3379456" y="764676"/>
            <a:ext cx="2711325" cy="605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 Tailwind</a:t>
            </a:r>
          </a:p>
        </p:txBody>
      </p:sp>
      <p:sp>
        <p:nvSpPr>
          <p:cNvPr id="21" name="TextBox 20">
            <a:extLst>
              <a:ext uri="{FF2B5EF4-FFF2-40B4-BE49-F238E27FC236}">
                <a16:creationId xmlns:a16="http://schemas.microsoft.com/office/drawing/2014/main" id="{44A80ED2-99BA-6157-F534-7C18A0F3CA05}"/>
              </a:ext>
            </a:extLst>
          </p:cNvPr>
          <p:cNvSpPr txBox="1"/>
          <p:nvPr/>
        </p:nvSpPr>
        <p:spPr>
          <a:xfrm>
            <a:off x="683992" y="2564528"/>
            <a:ext cx="7833844" cy="761106"/>
          </a:xfrm>
          <a:prstGeom prst="rect">
            <a:avLst/>
          </a:prstGeom>
          <a:noFill/>
        </p:spPr>
        <p:txBody>
          <a:bodyPr wrap="square">
            <a:spAutoFit/>
          </a:bodyPr>
          <a:lstStyle/>
          <a:p>
            <a:pPr>
              <a:lnSpc>
                <a:spcPts val="1650"/>
              </a:lnSpc>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script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src</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"https://cdn.jsdelivr.net/</a:t>
            </a:r>
            <a:r>
              <a:rPr lang="en-US" b="0" dirty="0" err="1">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npm</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/@tailwindcss/browser@4"</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script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30" name="TextBox 29">
            <a:extLst>
              <a:ext uri="{FF2B5EF4-FFF2-40B4-BE49-F238E27FC236}">
                <a16:creationId xmlns:a16="http://schemas.microsoft.com/office/drawing/2014/main" id="{ABBE8BE0-63EB-FB12-08BE-C05F70426DCA}"/>
              </a:ext>
            </a:extLst>
          </p:cNvPr>
          <p:cNvSpPr txBox="1"/>
          <p:nvPr/>
        </p:nvSpPr>
        <p:spPr>
          <a:xfrm>
            <a:off x="1193607" y="3749864"/>
            <a:ext cx="6127474" cy="325089"/>
          </a:xfrm>
          <a:prstGeom prst="rect">
            <a:avLst/>
          </a:prstGeom>
          <a:noFill/>
        </p:spPr>
        <p:txBody>
          <a:bodyPr wrap="square">
            <a:spAutoFit/>
          </a:bodyPr>
          <a:lstStyle/>
          <a:p>
            <a:pPr>
              <a:lnSpc>
                <a:spcPts val="1650"/>
              </a:lnSpc>
              <a:buNone/>
            </a:pPr>
            <a:r>
              <a:rPr lang="en-US" b="0" i="1" dirty="0">
                <a:solidFill>
                  <a:srgbClr val="D5971A"/>
                </a:solidFill>
                <a:effectLst/>
                <a:latin typeface="Fira Code" pitchFamily="1" charset="0"/>
              </a:rPr>
              <a:t>class</a:t>
            </a:r>
            <a:r>
              <a:rPr lang="en-US" b="1" dirty="0">
                <a:solidFill>
                  <a:srgbClr val="BECFDA"/>
                </a:solidFill>
                <a:effectLst/>
                <a:latin typeface="Fira Code" pitchFamily="1" charset="0"/>
              </a:rPr>
              <a:t>=</a:t>
            </a:r>
            <a:r>
              <a:rPr lang="en-US" b="0" dirty="0">
                <a:solidFill>
                  <a:srgbClr val="49E9A6"/>
                </a:solidFill>
                <a:effectLst/>
                <a:latin typeface="Fira Code" pitchFamily="1" charset="0"/>
              </a:rPr>
              <a:t>"</a:t>
            </a:r>
            <a:r>
              <a:rPr lang="en-US" b="0" dirty="0">
                <a:solidFill>
                  <a:schemeClr val="bg1"/>
                </a:solidFill>
                <a:effectLst/>
                <a:latin typeface="Fira Code" pitchFamily="1" charset="0"/>
              </a:rPr>
              <a:t>text-3xl font-bold underline</a:t>
            </a:r>
            <a:r>
              <a:rPr lang="en-US" b="0" dirty="0">
                <a:solidFill>
                  <a:srgbClr val="49E9A6"/>
                </a:solidFill>
                <a:effectLst/>
                <a:latin typeface="Fira Code" pitchFamily="1" charset="0"/>
              </a:rPr>
              <a:t>"</a:t>
            </a:r>
            <a:endParaRPr lang="en-US" b="0" dirty="0">
              <a:solidFill>
                <a:srgbClr val="BECFDA"/>
              </a:solidFill>
              <a:effectLst/>
              <a:latin typeface="Fira Code" pitchFamily="1" charset="0"/>
            </a:endParaRPr>
          </a:p>
        </p:txBody>
      </p:sp>
      <p:sp>
        <p:nvSpPr>
          <p:cNvPr id="31" name="TextBox 30">
            <a:extLst>
              <a:ext uri="{FF2B5EF4-FFF2-40B4-BE49-F238E27FC236}">
                <a16:creationId xmlns:a16="http://schemas.microsoft.com/office/drawing/2014/main" id="{A409ED17-A6D1-1EF5-E4DB-FBF565409278}"/>
              </a:ext>
            </a:extLst>
          </p:cNvPr>
          <p:cNvSpPr txBox="1"/>
          <p:nvPr/>
        </p:nvSpPr>
        <p:spPr>
          <a:xfrm>
            <a:off x="2223662" y="3758310"/>
            <a:ext cx="1491054" cy="325089"/>
          </a:xfrm>
          <a:prstGeom prst="rect">
            <a:avLst/>
          </a:prstGeom>
          <a:noFill/>
        </p:spPr>
        <p:txBody>
          <a:bodyPr wrap="square">
            <a:spAutoFit/>
          </a:bodyPr>
          <a:lstStyle/>
          <a:p>
            <a:pPr>
              <a:lnSpc>
                <a:spcPts val="1650"/>
              </a:lnSpc>
              <a:buNone/>
            </a:pPr>
            <a:r>
              <a:rPr lang="en-US" dirty="0">
                <a:solidFill>
                  <a:srgbClr val="49E9A6"/>
                </a:solidFill>
                <a:latin typeface="Fira Code" pitchFamily="1" charset="0"/>
              </a:rPr>
              <a:t>text-3xl</a:t>
            </a:r>
            <a:endParaRPr lang="en-US" b="0" dirty="0">
              <a:solidFill>
                <a:srgbClr val="BECFDA"/>
              </a:solidFill>
              <a:effectLst/>
              <a:latin typeface="Fira Code" pitchFamily="1" charset="0"/>
            </a:endParaRPr>
          </a:p>
        </p:txBody>
      </p:sp>
      <p:sp>
        <p:nvSpPr>
          <p:cNvPr id="33" name="TextBox 32">
            <a:extLst>
              <a:ext uri="{FF2B5EF4-FFF2-40B4-BE49-F238E27FC236}">
                <a16:creationId xmlns:a16="http://schemas.microsoft.com/office/drawing/2014/main" id="{E7007F0A-2848-96AE-5BB7-F6C4386BC9A6}"/>
              </a:ext>
            </a:extLst>
          </p:cNvPr>
          <p:cNvSpPr txBox="1"/>
          <p:nvPr/>
        </p:nvSpPr>
        <p:spPr>
          <a:xfrm>
            <a:off x="3453188" y="3766756"/>
            <a:ext cx="1491054" cy="325089"/>
          </a:xfrm>
          <a:prstGeom prst="rect">
            <a:avLst/>
          </a:prstGeom>
          <a:noFill/>
        </p:spPr>
        <p:txBody>
          <a:bodyPr wrap="square">
            <a:spAutoFit/>
          </a:bodyPr>
          <a:lstStyle/>
          <a:p>
            <a:pPr>
              <a:lnSpc>
                <a:spcPts val="1650"/>
              </a:lnSpc>
              <a:buNone/>
            </a:pPr>
            <a:r>
              <a:rPr lang="en-US" b="0" dirty="0">
                <a:solidFill>
                  <a:srgbClr val="49E9A6"/>
                </a:solidFill>
                <a:effectLst/>
                <a:latin typeface="Fira Code" pitchFamily="1" charset="0"/>
              </a:rPr>
              <a:t>font-bold</a:t>
            </a:r>
            <a:endParaRPr lang="en-US" b="0" dirty="0">
              <a:solidFill>
                <a:srgbClr val="BECFDA"/>
              </a:solidFill>
              <a:effectLst/>
              <a:latin typeface="Fira Code" pitchFamily="1" charset="0"/>
            </a:endParaRPr>
          </a:p>
        </p:txBody>
      </p:sp>
      <p:sp>
        <p:nvSpPr>
          <p:cNvPr id="34" name="TextBox 33">
            <a:extLst>
              <a:ext uri="{FF2B5EF4-FFF2-40B4-BE49-F238E27FC236}">
                <a16:creationId xmlns:a16="http://schemas.microsoft.com/office/drawing/2014/main" id="{55B60815-DC0D-4E4B-C221-B6BB3EBEDD5F}"/>
              </a:ext>
            </a:extLst>
          </p:cNvPr>
          <p:cNvSpPr txBox="1"/>
          <p:nvPr/>
        </p:nvSpPr>
        <p:spPr>
          <a:xfrm>
            <a:off x="4858976" y="3781118"/>
            <a:ext cx="1572683" cy="325089"/>
          </a:xfrm>
          <a:prstGeom prst="rect">
            <a:avLst/>
          </a:prstGeom>
          <a:noFill/>
        </p:spPr>
        <p:txBody>
          <a:bodyPr wrap="square">
            <a:spAutoFit/>
          </a:bodyPr>
          <a:lstStyle/>
          <a:p>
            <a:pPr>
              <a:lnSpc>
                <a:spcPts val="1650"/>
              </a:lnSpc>
              <a:buNone/>
            </a:pPr>
            <a:r>
              <a:rPr lang="en-US" b="0" dirty="0">
                <a:solidFill>
                  <a:srgbClr val="49E9A6"/>
                </a:solidFill>
                <a:effectLst/>
                <a:latin typeface="Fira Code" pitchFamily="1" charset="0"/>
              </a:rPr>
              <a:t>underline</a:t>
            </a:r>
            <a:endParaRPr lang="en-US" b="0" dirty="0">
              <a:solidFill>
                <a:srgbClr val="BECFDA"/>
              </a:solidFill>
              <a:effectLst/>
              <a:latin typeface="Fira Code" pitchFamily="1" charset="0"/>
            </a:endParaRPr>
          </a:p>
        </p:txBody>
      </p:sp>
    </p:spTree>
    <p:extLst>
      <p:ext uri="{BB962C8B-B14F-4D97-AF65-F5344CB8AC3E}">
        <p14:creationId xmlns:p14="http://schemas.microsoft.com/office/powerpoint/2010/main" val="3694764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1+#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1+#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1" grpId="0"/>
      <p:bldP spid="33" grpId="0"/>
      <p:bldP spid="3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986CB59-28B2-6666-B63F-6AB23CD2EAF2}"/>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FEBDC1F-4DA2-88D8-700F-00F8E0AA4EE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1EE19754-35CD-060C-6693-A067402C7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6208A9A-7801-B931-65C8-241A011A28B3}"/>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D0D639-331C-8C38-DE99-8323E6458C0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077735-AB65-267F-0937-F138D3A896D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F32204-7A46-EF51-4938-8462094FF72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FF52F70-B878-0BBF-39D3-D15E82048BC6}"/>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984211CD-9A6D-A751-644C-51F9045D60B6}"/>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071605A-17D1-163D-088C-465CB280EEFC}"/>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F4D34D8-052A-145C-31A2-79B3EDEA6E4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D4DAA96-4BFD-6C70-C657-D2ACCD7A844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97A400A-ED56-3601-F61C-BD7E9F4E4E6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1CAD812-2F93-B9B4-BC51-B948741AB04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32B01740-A9B5-51F9-E867-D8C1E14A6E5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5429082-A9AA-592A-7160-6BCDB64BB36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E38F1FA2-10A2-55CC-B587-FD673FD0817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7" name="Group 26">
            <a:extLst>
              <a:ext uri="{FF2B5EF4-FFF2-40B4-BE49-F238E27FC236}">
                <a16:creationId xmlns:a16="http://schemas.microsoft.com/office/drawing/2014/main" id="{7F7925BF-D636-2220-607B-5F12B711957D}"/>
              </a:ext>
            </a:extLst>
          </p:cNvPr>
          <p:cNvGrpSpPr/>
          <p:nvPr/>
        </p:nvGrpSpPr>
        <p:grpSpPr>
          <a:xfrm>
            <a:off x="413061" y="1013652"/>
            <a:ext cx="7968006" cy="2028203"/>
            <a:chOff x="413061" y="1013652"/>
            <a:chExt cx="7968006" cy="2028203"/>
          </a:xfrm>
        </p:grpSpPr>
        <p:pic>
          <p:nvPicPr>
            <p:cNvPr id="17" name="Picture 16">
              <a:extLst>
                <a:ext uri="{FF2B5EF4-FFF2-40B4-BE49-F238E27FC236}">
                  <a16:creationId xmlns:a16="http://schemas.microsoft.com/office/drawing/2014/main" id="{0588CEC3-5D42-EBE8-98BD-DD5A246E8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78" y="1013652"/>
              <a:ext cx="6227589" cy="2028203"/>
            </a:xfrm>
            <a:prstGeom prst="rect">
              <a:avLst/>
            </a:prstGeom>
          </p:spPr>
        </p:pic>
        <p:sp>
          <p:nvSpPr>
            <p:cNvPr id="26" name="Rectangle 25">
              <a:extLst>
                <a:ext uri="{FF2B5EF4-FFF2-40B4-BE49-F238E27FC236}">
                  <a16:creationId xmlns:a16="http://schemas.microsoft.com/office/drawing/2014/main" id="{69BD2FFB-571C-E164-5E38-A14ECF0E3446}"/>
                </a:ext>
              </a:extLst>
            </p:cNvPr>
            <p:cNvSpPr/>
            <p:nvPr/>
          </p:nvSpPr>
          <p:spPr>
            <a:xfrm>
              <a:off x="413061" y="1669774"/>
              <a:ext cx="168099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 Tailwind</a:t>
              </a:r>
            </a:p>
          </p:txBody>
        </p:sp>
      </p:grpSp>
      <p:grpSp>
        <p:nvGrpSpPr>
          <p:cNvPr id="29" name="Group 28">
            <a:extLst>
              <a:ext uri="{FF2B5EF4-FFF2-40B4-BE49-F238E27FC236}">
                <a16:creationId xmlns:a16="http://schemas.microsoft.com/office/drawing/2014/main" id="{F16CB393-6AA5-9BC0-4C57-9EF676907B3A}"/>
              </a:ext>
            </a:extLst>
          </p:cNvPr>
          <p:cNvGrpSpPr/>
          <p:nvPr/>
        </p:nvGrpSpPr>
        <p:grpSpPr>
          <a:xfrm>
            <a:off x="413061" y="3145340"/>
            <a:ext cx="7738095" cy="3364275"/>
            <a:chOff x="413061" y="3145340"/>
            <a:chExt cx="7738095" cy="3364275"/>
          </a:xfrm>
        </p:grpSpPr>
        <p:pic>
          <p:nvPicPr>
            <p:cNvPr id="25" name="Picture 24">
              <a:extLst>
                <a:ext uri="{FF2B5EF4-FFF2-40B4-BE49-F238E27FC236}">
                  <a16:creationId xmlns:a16="http://schemas.microsoft.com/office/drawing/2014/main" id="{B785A26D-B450-375A-13C5-929EF813F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730" y="3145340"/>
              <a:ext cx="5984426" cy="3364275"/>
            </a:xfrm>
            <a:prstGeom prst="rect">
              <a:avLst/>
            </a:prstGeom>
          </p:spPr>
        </p:pic>
        <p:sp>
          <p:nvSpPr>
            <p:cNvPr id="28" name="Rectangle 27">
              <a:extLst>
                <a:ext uri="{FF2B5EF4-FFF2-40B4-BE49-F238E27FC236}">
                  <a16:creationId xmlns:a16="http://schemas.microsoft.com/office/drawing/2014/main" id="{EC0E1FBA-486F-DFB2-7799-94D6EDBE2FAC}"/>
                </a:ext>
              </a:extLst>
            </p:cNvPr>
            <p:cNvSpPr/>
            <p:nvPr/>
          </p:nvSpPr>
          <p:spPr>
            <a:xfrm>
              <a:off x="413061" y="3913077"/>
              <a:ext cx="168099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Without Tailwind</a:t>
              </a:r>
            </a:p>
          </p:txBody>
        </p:sp>
      </p:grpSp>
    </p:spTree>
    <p:extLst>
      <p:ext uri="{BB962C8B-B14F-4D97-AF65-F5344CB8AC3E}">
        <p14:creationId xmlns:p14="http://schemas.microsoft.com/office/powerpoint/2010/main" val="10334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49AACAB-863E-CEA3-304C-4A7AF4B23FC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B874DC49-42CA-7F86-5D4C-D247B050CE40}"/>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17F2D82F-C689-8B99-F38D-39724120A476}"/>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0EC039D-11E2-48D5-B61A-42026B1F80D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9E85194-6612-1CB9-5AFB-D6FABE9C4D6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A821E6C-950F-4A17-3034-22D1E4D4B36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A2BF272-4E77-9BA7-D105-0F469213E32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EF8BE9A-B44F-DCEA-B7F0-20FCAB94422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717D683E-6C62-54CA-D1F5-D2EEC0B01E9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72B9327-1AD3-E316-2D33-28EA26D04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1505DC8-5D4E-741A-A4BE-EBD4FF158BF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EADE33-5F61-F8B8-EF6E-505C428B275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778072-48EA-8ABF-F6A5-165BDD15C21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7F6F61-4749-A957-EA5F-81F98667695A}"/>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EE21C1C1-5C46-9F8F-E7AA-992D58AD7AF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EDC226B-D1AD-3017-2940-B5CFB5A424D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4BE2D9A6-D082-168A-157D-5630142A3567}"/>
              </a:ext>
            </a:extLst>
          </p:cNvPr>
          <p:cNvSpPr/>
          <p:nvPr/>
        </p:nvSpPr>
        <p:spPr>
          <a:xfrm>
            <a:off x="399989" y="1144058"/>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Sources</a:t>
            </a:r>
          </a:p>
        </p:txBody>
      </p:sp>
      <p:sp>
        <p:nvSpPr>
          <p:cNvPr id="10" name="Rectangle 9">
            <a:extLst>
              <a:ext uri="{FF2B5EF4-FFF2-40B4-BE49-F238E27FC236}">
                <a16:creationId xmlns:a16="http://schemas.microsoft.com/office/drawing/2014/main" id="{45D282DC-B5BC-FA5D-BA5B-1BF978845AC8}"/>
              </a:ext>
            </a:extLst>
          </p:cNvPr>
          <p:cNvSpPr/>
          <p:nvPr/>
        </p:nvSpPr>
        <p:spPr>
          <a:xfrm>
            <a:off x="399989" y="1993660"/>
            <a:ext cx="8492448" cy="2869285"/>
          </a:xfrm>
          <a:prstGeom prst="rect">
            <a:avLst/>
          </a:prstGeom>
          <a:noFill/>
          <a:ln>
            <a:solidFill>
              <a:schemeClr val="tx2"/>
            </a:solidFill>
            <a:extLst>
              <a:ext uri="{C807C97D-BFC1-408E-A445-0C87EB9F89A2}">
                <ask:lineSketchStyleProps xmlns:ask="http://schemas.microsoft.com/office/drawing/2018/sketchyshapes" sd="3967793761">
                  <a:custGeom>
                    <a:avLst/>
                    <a:gdLst>
                      <a:gd name="connsiteX0" fmla="*/ 0 w 8492448"/>
                      <a:gd name="connsiteY0" fmla="*/ 0 h 4641095"/>
                      <a:gd name="connsiteX1" fmla="*/ 823114 w 8492448"/>
                      <a:gd name="connsiteY1" fmla="*/ 0 h 4641095"/>
                      <a:gd name="connsiteX2" fmla="*/ 1646228 w 8492448"/>
                      <a:gd name="connsiteY2" fmla="*/ 0 h 4641095"/>
                      <a:gd name="connsiteX3" fmla="*/ 2129645 w 8492448"/>
                      <a:gd name="connsiteY3" fmla="*/ 0 h 4641095"/>
                      <a:gd name="connsiteX4" fmla="*/ 2528136 w 8492448"/>
                      <a:gd name="connsiteY4" fmla="*/ 0 h 4641095"/>
                      <a:gd name="connsiteX5" fmla="*/ 3266326 w 8492448"/>
                      <a:gd name="connsiteY5" fmla="*/ 0 h 4641095"/>
                      <a:gd name="connsiteX6" fmla="*/ 3919591 w 8492448"/>
                      <a:gd name="connsiteY6" fmla="*/ 0 h 4641095"/>
                      <a:gd name="connsiteX7" fmla="*/ 4742706 w 8492448"/>
                      <a:gd name="connsiteY7" fmla="*/ 0 h 4641095"/>
                      <a:gd name="connsiteX8" fmla="*/ 5141197 w 8492448"/>
                      <a:gd name="connsiteY8" fmla="*/ 0 h 4641095"/>
                      <a:gd name="connsiteX9" fmla="*/ 5709538 w 8492448"/>
                      <a:gd name="connsiteY9" fmla="*/ 0 h 4641095"/>
                      <a:gd name="connsiteX10" fmla="*/ 6532652 w 8492448"/>
                      <a:gd name="connsiteY10" fmla="*/ 0 h 4641095"/>
                      <a:gd name="connsiteX11" fmla="*/ 7100993 w 8492448"/>
                      <a:gd name="connsiteY11" fmla="*/ 0 h 4641095"/>
                      <a:gd name="connsiteX12" fmla="*/ 7584409 w 8492448"/>
                      <a:gd name="connsiteY12" fmla="*/ 0 h 4641095"/>
                      <a:gd name="connsiteX13" fmla="*/ 8492448 w 8492448"/>
                      <a:gd name="connsiteY13" fmla="*/ 0 h 4641095"/>
                      <a:gd name="connsiteX14" fmla="*/ 8492448 w 8492448"/>
                      <a:gd name="connsiteY14" fmla="*/ 663014 h 4641095"/>
                      <a:gd name="connsiteX15" fmla="*/ 8492448 w 8492448"/>
                      <a:gd name="connsiteY15" fmla="*/ 1233205 h 4641095"/>
                      <a:gd name="connsiteX16" fmla="*/ 8492448 w 8492448"/>
                      <a:gd name="connsiteY16" fmla="*/ 1896219 h 4641095"/>
                      <a:gd name="connsiteX17" fmla="*/ 8492448 w 8492448"/>
                      <a:gd name="connsiteY17" fmla="*/ 2420000 h 4641095"/>
                      <a:gd name="connsiteX18" fmla="*/ 8492448 w 8492448"/>
                      <a:gd name="connsiteY18" fmla="*/ 3175835 h 4641095"/>
                      <a:gd name="connsiteX19" fmla="*/ 8492448 w 8492448"/>
                      <a:gd name="connsiteY19" fmla="*/ 3838849 h 4641095"/>
                      <a:gd name="connsiteX20" fmla="*/ 8492448 w 8492448"/>
                      <a:gd name="connsiteY20" fmla="*/ 4641095 h 4641095"/>
                      <a:gd name="connsiteX21" fmla="*/ 7669334 w 8492448"/>
                      <a:gd name="connsiteY21" fmla="*/ 4641095 h 4641095"/>
                      <a:gd name="connsiteX22" fmla="*/ 7016069 w 8492448"/>
                      <a:gd name="connsiteY22" fmla="*/ 4641095 h 4641095"/>
                      <a:gd name="connsiteX23" fmla="*/ 6277879 w 8492448"/>
                      <a:gd name="connsiteY23" fmla="*/ 4641095 h 4641095"/>
                      <a:gd name="connsiteX24" fmla="*/ 5539689 w 8492448"/>
                      <a:gd name="connsiteY24" fmla="*/ 4641095 h 4641095"/>
                      <a:gd name="connsiteX25" fmla="*/ 4716575 w 8492448"/>
                      <a:gd name="connsiteY25" fmla="*/ 4641095 h 4641095"/>
                      <a:gd name="connsiteX26" fmla="*/ 3893461 w 8492448"/>
                      <a:gd name="connsiteY26" fmla="*/ 4641095 h 4641095"/>
                      <a:gd name="connsiteX27" fmla="*/ 3410045 w 8492448"/>
                      <a:gd name="connsiteY27" fmla="*/ 4641095 h 4641095"/>
                      <a:gd name="connsiteX28" fmla="*/ 2671855 w 8492448"/>
                      <a:gd name="connsiteY28" fmla="*/ 4641095 h 4641095"/>
                      <a:gd name="connsiteX29" fmla="*/ 2188439 w 8492448"/>
                      <a:gd name="connsiteY29" fmla="*/ 4641095 h 4641095"/>
                      <a:gd name="connsiteX30" fmla="*/ 1365324 w 8492448"/>
                      <a:gd name="connsiteY30" fmla="*/ 4641095 h 4641095"/>
                      <a:gd name="connsiteX31" fmla="*/ 627135 w 8492448"/>
                      <a:gd name="connsiteY31" fmla="*/ 4641095 h 4641095"/>
                      <a:gd name="connsiteX32" fmla="*/ 0 w 8492448"/>
                      <a:gd name="connsiteY32" fmla="*/ 4641095 h 4641095"/>
                      <a:gd name="connsiteX33" fmla="*/ 0 w 8492448"/>
                      <a:gd name="connsiteY33" fmla="*/ 4070903 h 4641095"/>
                      <a:gd name="connsiteX34" fmla="*/ 0 w 8492448"/>
                      <a:gd name="connsiteY34" fmla="*/ 3547123 h 4641095"/>
                      <a:gd name="connsiteX35" fmla="*/ 0 w 8492448"/>
                      <a:gd name="connsiteY35" fmla="*/ 2884109 h 4641095"/>
                      <a:gd name="connsiteX36" fmla="*/ 0 w 8492448"/>
                      <a:gd name="connsiteY36" fmla="*/ 2267506 h 4641095"/>
                      <a:gd name="connsiteX37" fmla="*/ 0 w 8492448"/>
                      <a:gd name="connsiteY37" fmla="*/ 1558082 h 4641095"/>
                      <a:gd name="connsiteX38" fmla="*/ 0 w 8492448"/>
                      <a:gd name="connsiteY38" fmla="*/ 802246 h 4641095"/>
                      <a:gd name="connsiteX39" fmla="*/ 0 w 8492448"/>
                      <a:gd name="connsiteY39" fmla="*/ 0 h 46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92448" h="4641095" extrusionOk="0">
                        <a:moveTo>
                          <a:pt x="0" y="0"/>
                        </a:moveTo>
                        <a:cubicBezTo>
                          <a:pt x="324345" y="-3076"/>
                          <a:pt x="437131" y="1412"/>
                          <a:pt x="823114" y="0"/>
                        </a:cubicBezTo>
                        <a:cubicBezTo>
                          <a:pt x="1209097" y="-1412"/>
                          <a:pt x="1283348" y="-34089"/>
                          <a:pt x="1646228" y="0"/>
                        </a:cubicBezTo>
                        <a:cubicBezTo>
                          <a:pt x="2009108" y="34089"/>
                          <a:pt x="1981755" y="-21873"/>
                          <a:pt x="2129645" y="0"/>
                        </a:cubicBezTo>
                        <a:cubicBezTo>
                          <a:pt x="2277535" y="21873"/>
                          <a:pt x="2364947" y="-12692"/>
                          <a:pt x="2528136" y="0"/>
                        </a:cubicBezTo>
                        <a:cubicBezTo>
                          <a:pt x="2691325" y="12692"/>
                          <a:pt x="2932616" y="16069"/>
                          <a:pt x="3266326" y="0"/>
                        </a:cubicBezTo>
                        <a:cubicBezTo>
                          <a:pt x="3600036" y="-16069"/>
                          <a:pt x="3706913" y="23664"/>
                          <a:pt x="3919591" y="0"/>
                        </a:cubicBezTo>
                        <a:cubicBezTo>
                          <a:pt x="4132270" y="-23664"/>
                          <a:pt x="4455024" y="-38079"/>
                          <a:pt x="4742706" y="0"/>
                        </a:cubicBezTo>
                        <a:cubicBezTo>
                          <a:pt x="5030389" y="38079"/>
                          <a:pt x="5058083" y="-13525"/>
                          <a:pt x="5141197" y="0"/>
                        </a:cubicBezTo>
                        <a:cubicBezTo>
                          <a:pt x="5224311" y="13525"/>
                          <a:pt x="5570381" y="2142"/>
                          <a:pt x="5709538" y="0"/>
                        </a:cubicBezTo>
                        <a:cubicBezTo>
                          <a:pt x="5848695" y="-2142"/>
                          <a:pt x="6159608" y="3976"/>
                          <a:pt x="6532652" y="0"/>
                        </a:cubicBezTo>
                        <a:cubicBezTo>
                          <a:pt x="6905696" y="-3976"/>
                          <a:pt x="6880863" y="25864"/>
                          <a:pt x="7100993" y="0"/>
                        </a:cubicBezTo>
                        <a:cubicBezTo>
                          <a:pt x="7321123" y="-25864"/>
                          <a:pt x="7408192" y="9012"/>
                          <a:pt x="7584409" y="0"/>
                        </a:cubicBezTo>
                        <a:cubicBezTo>
                          <a:pt x="7760626" y="-9012"/>
                          <a:pt x="8195586" y="-23428"/>
                          <a:pt x="8492448" y="0"/>
                        </a:cubicBezTo>
                        <a:cubicBezTo>
                          <a:pt x="8486768" y="252361"/>
                          <a:pt x="8483084" y="432552"/>
                          <a:pt x="8492448" y="663014"/>
                        </a:cubicBezTo>
                        <a:cubicBezTo>
                          <a:pt x="8501812" y="893476"/>
                          <a:pt x="8476150" y="986684"/>
                          <a:pt x="8492448" y="1233205"/>
                        </a:cubicBezTo>
                        <a:cubicBezTo>
                          <a:pt x="8508746" y="1479726"/>
                          <a:pt x="8498668" y="1688435"/>
                          <a:pt x="8492448" y="1896219"/>
                        </a:cubicBezTo>
                        <a:cubicBezTo>
                          <a:pt x="8486228" y="2104003"/>
                          <a:pt x="8488878" y="2286792"/>
                          <a:pt x="8492448" y="2420000"/>
                        </a:cubicBezTo>
                        <a:cubicBezTo>
                          <a:pt x="8496018" y="2553208"/>
                          <a:pt x="8516221" y="2952860"/>
                          <a:pt x="8492448" y="3175835"/>
                        </a:cubicBezTo>
                        <a:cubicBezTo>
                          <a:pt x="8468675" y="3398811"/>
                          <a:pt x="8480128" y="3517340"/>
                          <a:pt x="8492448" y="3838849"/>
                        </a:cubicBezTo>
                        <a:cubicBezTo>
                          <a:pt x="8504768" y="4160358"/>
                          <a:pt x="8487671" y="4434121"/>
                          <a:pt x="8492448" y="4641095"/>
                        </a:cubicBezTo>
                        <a:cubicBezTo>
                          <a:pt x="8101174" y="4606103"/>
                          <a:pt x="7888113" y="4620001"/>
                          <a:pt x="7669334" y="4641095"/>
                        </a:cubicBezTo>
                        <a:cubicBezTo>
                          <a:pt x="7450555" y="4662189"/>
                          <a:pt x="7254696" y="4647378"/>
                          <a:pt x="7016069" y="4641095"/>
                        </a:cubicBezTo>
                        <a:cubicBezTo>
                          <a:pt x="6777443" y="4634812"/>
                          <a:pt x="6494787" y="4614062"/>
                          <a:pt x="6277879" y="4641095"/>
                        </a:cubicBezTo>
                        <a:cubicBezTo>
                          <a:pt x="6060971" y="4668129"/>
                          <a:pt x="5716079" y="4605135"/>
                          <a:pt x="5539689" y="4641095"/>
                        </a:cubicBezTo>
                        <a:cubicBezTo>
                          <a:pt x="5363299" y="4677056"/>
                          <a:pt x="4972130" y="4655215"/>
                          <a:pt x="4716575" y="4641095"/>
                        </a:cubicBezTo>
                        <a:cubicBezTo>
                          <a:pt x="4461020" y="4626975"/>
                          <a:pt x="4133861" y="4604495"/>
                          <a:pt x="3893461" y="4641095"/>
                        </a:cubicBezTo>
                        <a:cubicBezTo>
                          <a:pt x="3653061" y="4677695"/>
                          <a:pt x="3612737" y="4629610"/>
                          <a:pt x="3410045" y="4641095"/>
                        </a:cubicBezTo>
                        <a:cubicBezTo>
                          <a:pt x="3207353" y="4652580"/>
                          <a:pt x="2970605" y="4663092"/>
                          <a:pt x="2671855" y="4641095"/>
                        </a:cubicBezTo>
                        <a:cubicBezTo>
                          <a:pt x="2373105" y="4619099"/>
                          <a:pt x="2310362" y="4664141"/>
                          <a:pt x="2188439" y="4641095"/>
                        </a:cubicBezTo>
                        <a:cubicBezTo>
                          <a:pt x="2066516" y="4618049"/>
                          <a:pt x="1770393" y="4666920"/>
                          <a:pt x="1365324" y="4641095"/>
                        </a:cubicBezTo>
                        <a:cubicBezTo>
                          <a:pt x="960255" y="4615270"/>
                          <a:pt x="927346" y="4669362"/>
                          <a:pt x="627135" y="4641095"/>
                        </a:cubicBezTo>
                        <a:cubicBezTo>
                          <a:pt x="326924" y="4612828"/>
                          <a:pt x="309309" y="4643017"/>
                          <a:pt x="0" y="4641095"/>
                        </a:cubicBezTo>
                        <a:cubicBezTo>
                          <a:pt x="23869" y="4436507"/>
                          <a:pt x="11319" y="4310453"/>
                          <a:pt x="0" y="4070903"/>
                        </a:cubicBezTo>
                        <a:cubicBezTo>
                          <a:pt x="-11319" y="3831353"/>
                          <a:pt x="-23054" y="3703350"/>
                          <a:pt x="0" y="3547123"/>
                        </a:cubicBezTo>
                        <a:cubicBezTo>
                          <a:pt x="23054" y="3390896"/>
                          <a:pt x="-22185" y="3139121"/>
                          <a:pt x="0" y="2884109"/>
                        </a:cubicBezTo>
                        <a:cubicBezTo>
                          <a:pt x="22185" y="2629097"/>
                          <a:pt x="-23449" y="2545908"/>
                          <a:pt x="0" y="2267506"/>
                        </a:cubicBezTo>
                        <a:cubicBezTo>
                          <a:pt x="23449" y="1989104"/>
                          <a:pt x="-4288" y="1738054"/>
                          <a:pt x="0" y="1558082"/>
                        </a:cubicBezTo>
                        <a:cubicBezTo>
                          <a:pt x="4288" y="1378110"/>
                          <a:pt x="17178" y="1121436"/>
                          <a:pt x="0" y="802246"/>
                        </a:cubicBezTo>
                        <a:cubicBezTo>
                          <a:pt x="-17178" y="483056"/>
                          <a:pt x="32698" y="38490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hlinkClick r:id="rId3">
                  <a:extLst>
                    <a:ext uri="{A12FA001-AC4F-418D-AE19-62706E023703}">
                      <ahyp:hlinkClr xmlns:ahyp="http://schemas.microsoft.com/office/drawing/2018/hyperlinkcolor" val="tx"/>
                    </a:ext>
                  </a:extLst>
                </a:hlinkClick>
              </a:rPr>
              <a:t>https://www.w3schools.com/css</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https://tailwind.css</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https://www.w3.org/TR/css-cascade-3/</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https://www.smashingmagazine.com/2010/04/css-specificity-and-inheritance/</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https://specificity.keegan.st/</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https://www.flaticon.com/</a:t>
            </a: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888803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C1B6FDE-CE6C-1E5A-6328-F057BE6A08D1}"/>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5503DFA-0C23-0F76-AAE3-F9F4550C022D}"/>
              </a:ext>
            </a:extLst>
          </p:cNvPr>
          <p:cNvGrpSpPr/>
          <p:nvPr/>
        </p:nvGrpSpPr>
        <p:grpSpPr>
          <a:xfrm>
            <a:off x="104093" y="61574"/>
            <a:ext cx="8792157" cy="6551751"/>
            <a:chOff x="108155" y="153385"/>
            <a:chExt cx="8792157" cy="6551751"/>
          </a:xfrm>
        </p:grpSpPr>
        <p:grpSp>
          <p:nvGrpSpPr>
            <p:cNvPr id="2" name="Group 1">
              <a:extLst>
                <a:ext uri="{FF2B5EF4-FFF2-40B4-BE49-F238E27FC236}">
                  <a16:creationId xmlns:a16="http://schemas.microsoft.com/office/drawing/2014/main" id="{2DA5C919-5DF7-3ED2-6C44-6C00B2CFD76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B0B181C-CF99-613E-8F7F-1234C4B7250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oudy Stout" panose="0202090407030B020401" pitchFamily="18" charset="0"/>
                </a:endParaRPr>
              </a:p>
            </p:txBody>
          </p:sp>
          <p:sp>
            <p:nvSpPr>
              <p:cNvPr id="6" name="Oval 5">
                <a:extLst>
                  <a:ext uri="{FF2B5EF4-FFF2-40B4-BE49-F238E27FC236}">
                    <a16:creationId xmlns:a16="http://schemas.microsoft.com/office/drawing/2014/main" id="{EE737EE2-CFFB-C786-651F-6D0E3F39B34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oudy Stout" panose="0202090407030B020401" pitchFamily="18" charset="0"/>
                </a:endParaRPr>
              </a:p>
            </p:txBody>
          </p:sp>
          <p:sp>
            <p:nvSpPr>
              <p:cNvPr id="7" name="Oval 6">
                <a:extLst>
                  <a:ext uri="{FF2B5EF4-FFF2-40B4-BE49-F238E27FC236}">
                    <a16:creationId xmlns:a16="http://schemas.microsoft.com/office/drawing/2014/main" id="{1FA8C992-D284-4B4A-B317-80E17321FC6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oudy Stout" panose="0202090407030B020401" pitchFamily="18" charset="0"/>
                </a:endParaRPr>
              </a:p>
            </p:txBody>
          </p:sp>
          <p:sp>
            <p:nvSpPr>
              <p:cNvPr id="8" name="Oval 7">
                <a:extLst>
                  <a:ext uri="{FF2B5EF4-FFF2-40B4-BE49-F238E27FC236}">
                    <a16:creationId xmlns:a16="http://schemas.microsoft.com/office/drawing/2014/main" id="{0CFD6965-DD3C-B4EB-1804-D171C59A5F6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Goudy Stout" panose="0202090407030B020401" pitchFamily="18" charset="0"/>
                </a:endParaRPr>
              </a:p>
            </p:txBody>
          </p:sp>
        </p:grpSp>
        <p:sp>
          <p:nvSpPr>
            <p:cNvPr id="9" name="Rectangle 8">
              <a:extLst>
                <a:ext uri="{FF2B5EF4-FFF2-40B4-BE49-F238E27FC236}">
                  <a16:creationId xmlns:a16="http://schemas.microsoft.com/office/drawing/2014/main" id="{65789F66-09C4-3325-635B-249893DE85F1}"/>
                </a:ext>
              </a:extLst>
            </p:cNvPr>
            <p:cNvSpPr/>
            <p:nvPr/>
          </p:nvSpPr>
          <p:spPr>
            <a:xfrm>
              <a:off x="131458" y="902792"/>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accent3"/>
                  </a:solidFill>
                  <a:latin typeface="Goudy Stout" panose="0202090407030B020401" pitchFamily="18" charset="0"/>
                </a:rPr>
                <a:t>Thank</a:t>
              </a:r>
              <a:br>
                <a:rPr lang="en-US" sz="7200" dirty="0">
                  <a:solidFill>
                    <a:schemeClr val="accent3"/>
                  </a:solidFill>
                  <a:latin typeface="Goudy Stout" panose="0202090407030B020401" pitchFamily="18" charset="0"/>
                </a:rPr>
              </a:br>
              <a:r>
                <a:rPr lang="en-US" sz="7200" dirty="0">
                  <a:solidFill>
                    <a:schemeClr val="accent3"/>
                  </a:solidFill>
                  <a:latin typeface="Goudy Stout" panose="0202090407030B020401" pitchFamily="18" charset="0"/>
                </a:rPr>
                <a:t>you !</a:t>
              </a:r>
              <a:br>
                <a:rPr lang="en-US" sz="7200" dirty="0">
                  <a:solidFill>
                    <a:schemeClr val="accent3"/>
                  </a:solidFill>
                  <a:latin typeface="Goudy Stout" panose="0202090407030B020401" pitchFamily="18" charset="0"/>
                </a:rPr>
              </a:br>
              <a:r>
                <a:rPr lang="en-US" sz="2800" i="1" dirty="0">
                  <a:solidFill>
                    <a:schemeClr val="accent3"/>
                  </a:solidFill>
                  <a:latin typeface="Kristen ITC" panose="03050502040202030202" pitchFamily="66" charset="0"/>
                </a:rPr>
                <a:t>Don’t forget to visit </a:t>
              </a:r>
              <a:br>
                <a:rPr lang="en-US" sz="7200" dirty="0">
                  <a:solidFill>
                    <a:schemeClr val="accent3"/>
                  </a:solidFill>
                  <a:latin typeface="Goudy Stout" panose="0202090407030B020401" pitchFamily="18" charset="0"/>
                </a:rPr>
              </a:br>
              <a:r>
                <a:rPr lang="en-US" sz="4000" i="1" u="sng" dirty="0">
                  <a:solidFill>
                    <a:schemeClr val="accent3"/>
                  </a:solidFill>
                  <a:highlight>
                    <a:srgbClr val="FFFF00"/>
                  </a:highlight>
                  <a:latin typeface="Bahnschrift" panose="020B0502040204020203" pitchFamily="34" charset="0"/>
                  <a:cs typeface="Arial" panose="020B0604020202020204" pitchFamily="34" charset="0"/>
                </a:rPr>
                <a:t>https://josserich.github.io</a:t>
              </a:r>
            </a:p>
          </p:txBody>
        </p:sp>
      </p:grpSp>
      <p:grpSp>
        <p:nvGrpSpPr>
          <p:cNvPr id="15" name="Group 14">
            <a:extLst>
              <a:ext uri="{FF2B5EF4-FFF2-40B4-BE49-F238E27FC236}">
                <a16:creationId xmlns:a16="http://schemas.microsoft.com/office/drawing/2014/main" id="{21253815-BD5F-79C3-7503-B1BD6A0843D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CB31F6D-EEF2-B895-8AF6-3B472F3E5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242DBD5-DD1E-BD00-4F6E-FC3E1C2E9EB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28C3272-6CEC-9F7D-FBD2-EFEF749F196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AEA826E-D00C-6FC5-6649-434606F4474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9E48A1-614B-C73A-ECDA-3716C92AA70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609ED66F-7D4D-9957-AC80-5ADC880F634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9509E8A-34E7-4CD8-8A5F-89C4BDB54BC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Tree>
    <p:extLst>
      <p:ext uri="{BB962C8B-B14F-4D97-AF65-F5344CB8AC3E}">
        <p14:creationId xmlns:p14="http://schemas.microsoft.com/office/powerpoint/2010/main" val="147643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1E8B6DC-9848-7200-509F-C770D95A1591}"/>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3632379C-8D24-156C-F04F-4DAFB3EDB0DE}"/>
              </a:ext>
            </a:extLst>
          </p:cNvPr>
          <p:cNvGrpSpPr/>
          <p:nvPr/>
        </p:nvGrpSpPr>
        <p:grpSpPr>
          <a:xfrm>
            <a:off x="88549" y="122505"/>
            <a:ext cx="8804969" cy="6590005"/>
            <a:chOff x="108155" y="153385"/>
            <a:chExt cx="8804969" cy="6590005"/>
          </a:xfrm>
        </p:grpSpPr>
        <p:grpSp>
          <p:nvGrpSpPr>
            <p:cNvPr id="2" name="Group 1">
              <a:extLst>
                <a:ext uri="{FF2B5EF4-FFF2-40B4-BE49-F238E27FC236}">
                  <a16:creationId xmlns:a16="http://schemas.microsoft.com/office/drawing/2014/main" id="{A958F8B9-D472-96C6-492C-690105B4BA7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DB55644-87B2-7DC2-7242-0F0CFC08D8B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ABCF65B-4EAB-7141-C6C6-FF5A0446CC4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13CE7C2-F7CF-F58A-9B5A-A1515088CE8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B068F1-FE6A-7E3C-E5DD-C635506243A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B2C4521-2953-E476-6882-0FDEE240B3DD}"/>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40E7C6C5-1519-EB41-92F4-B391868AF72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0A33D7F-CE90-E300-499A-EDDB5FAE8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9F6E3CC-F2A1-3591-12AB-72F755EA2D8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5669A8-E3C4-BC22-D5AF-B654CBF1653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94467C-6E09-308E-CF5C-D4781E7F1A3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059EDE-DD2B-B336-6245-2679958EECA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775D03F-8478-5FC0-4665-BC2E34F6B7F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FEF371F-6F81-3D6A-B326-DE810CC4C3F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33" name="Group 32">
            <a:extLst>
              <a:ext uri="{FF2B5EF4-FFF2-40B4-BE49-F238E27FC236}">
                <a16:creationId xmlns:a16="http://schemas.microsoft.com/office/drawing/2014/main" id="{F3D48267-8996-0675-7604-7F8CBFF4A020}"/>
              </a:ext>
            </a:extLst>
          </p:cNvPr>
          <p:cNvGrpSpPr/>
          <p:nvPr/>
        </p:nvGrpSpPr>
        <p:grpSpPr>
          <a:xfrm>
            <a:off x="1063318" y="4068960"/>
            <a:ext cx="6268389" cy="1319646"/>
            <a:chOff x="1672935" y="2234045"/>
            <a:chExt cx="4926271" cy="1319646"/>
          </a:xfrm>
        </p:grpSpPr>
        <p:sp>
          <p:nvSpPr>
            <p:cNvPr id="3" name="Rectangle 2">
              <a:extLst>
                <a:ext uri="{FF2B5EF4-FFF2-40B4-BE49-F238E27FC236}">
                  <a16:creationId xmlns:a16="http://schemas.microsoft.com/office/drawing/2014/main" id="{C40E51DE-C4D5-5B42-86B9-A3C5F053F5C7}"/>
                </a:ext>
              </a:extLst>
            </p:cNvPr>
            <p:cNvSpPr/>
            <p:nvPr/>
          </p:nvSpPr>
          <p:spPr>
            <a:xfrm>
              <a:off x="1672935"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16" name="Rectangle 15">
              <a:extLst>
                <a:ext uri="{FF2B5EF4-FFF2-40B4-BE49-F238E27FC236}">
                  <a16:creationId xmlns:a16="http://schemas.microsoft.com/office/drawing/2014/main" id="{AAFE8146-30CA-9C72-FE7C-357802B5CECF}"/>
                </a:ext>
              </a:extLst>
            </p:cNvPr>
            <p:cNvSpPr/>
            <p:nvPr/>
          </p:nvSpPr>
          <p:spPr>
            <a:xfrm>
              <a:off x="2884540"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21" name="Rectangle 20">
              <a:extLst>
                <a:ext uri="{FF2B5EF4-FFF2-40B4-BE49-F238E27FC236}">
                  <a16:creationId xmlns:a16="http://schemas.microsoft.com/office/drawing/2014/main" id="{79DD16BF-489F-7A79-CF69-9D8ADE5242CA}"/>
                </a:ext>
              </a:extLst>
            </p:cNvPr>
            <p:cNvSpPr/>
            <p:nvPr/>
          </p:nvSpPr>
          <p:spPr>
            <a:xfrm>
              <a:off x="4096145"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31" name="Rectangle 30">
              <a:extLst>
                <a:ext uri="{FF2B5EF4-FFF2-40B4-BE49-F238E27FC236}">
                  <a16:creationId xmlns:a16="http://schemas.microsoft.com/office/drawing/2014/main" id="{63A2469A-6546-FA2F-7EC8-D405F1A7FED3}"/>
                </a:ext>
              </a:extLst>
            </p:cNvPr>
            <p:cNvSpPr/>
            <p:nvPr/>
          </p:nvSpPr>
          <p:spPr>
            <a:xfrm>
              <a:off x="5404251"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grpSp>
      <p:sp>
        <p:nvSpPr>
          <p:cNvPr id="34" name="Rectangle 33">
            <a:extLst>
              <a:ext uri="{FF2B5EF4-FFF2-40B4-BE49-F238E27FC236}">
                <a16:creationId xmlns:a16="http://schemas.microsoft.com/office/drawing/2014/main" id="{5973B31E-D03F-FFF5-6DD2-A1263C0E7E7D}"/>
              </a:ext>
            </a:extLst>
          </p:cNvPr>
          <p:cNvSpPr/>
          <p:nvPr/>
        </p:nvSpPr>
        <p:spPr>
          <a:xfrm>
            <a:off x="5851215" y="2837169"/>
            <a:ext cx="205262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Element</a:t>
            </a:r>
            <a:endParaRPr lang="en-US" dirty="0">
              <a:solidFill>
                <a:schemeClr val="tx1"/>
              </a:solidFill>
              <a:latin typeface="Aptos" panose="020B0004020202020204" pitchFamily="34" charset="0"/>
            </a:endParaRPr>
          </a:p>
        </p:txBody>
      </p:sp>
      <p:sp>
        <p:nvSpPr>
          <p:cNvPr id="38" name="Rectangle 37">
            <a:extLst>
              <a:ext uri="{FF2B5EF4-FFF2-40B4-BE49-F238E27FC236}">
                <a16:creationId xmlns:a16="http://schemas.microsoft.com/office/drawing/2014/main" id="{D1204F41-C33E-50D2-652C-C813B1B9D9B5}"/>
              </a:ext>
            </a:extLst>
          </p:cNvPr>
          <p:cNvSpPr/>
          <p:nvPr/>
        </p:nvSpPr>
        <p:spPr>
          <a:xfrm>
            <a:off x="4278608" y="2837169"/>
            <a:ext cx="14759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Class</a:t>
            </a:r>
            <a:endParaRPr lang="en-US" dirty="0">
              <a:solidFill>
                <a:schemeClr val="tx1"/>
              </a:solidFill>
              <a:latin typeface="Aptos" panose="020B0004020202020204" pitchFamily="34" charset="0"/>
            </a:endParaRPr>
          </a:p>
        </p:txBody>
      </p:sp>
      <p:sp>
        <p:nvSpPr>
          <p:cNvPr id="39" name="Rectangle 38">
            <a:extLst>
              <a:ext uri="{FF2B5EF4-FFF2-40B4-BE49-F238E27FC236}">
                <a16:creationId xmlns:a16="http://schemas.microsoft.com/office/drawing/2014/main" id="{FF7CE057-CA35-8847-0408-1904698122F9}"/>
              </a:ext>
            </a:extLst>
          </p:cNvPr>
          <p:cNvSpPr/>
          <p:nvPr/>
        </p:nvSpPr>
        <p:spPr>
          <a:xfrm>
            <a:off x="2968594" y="2837169"/>
            <a:ext cx="87884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id</a:t>
            </a:r>
            <a:endParaRPr lang="en-US" dirty="0">
              <a:solidFill>
                <a:schemeClr val="tx1"/>
              </a:solidFill>
              <a:latin typeface="Aptos" panose="020B0004020202020204" pitchFamily="34" charset="0"/>
            </a:endParaRPr>
          </a:p>
        </p:txBody>
      </p:sp>
      <p:sp>
        <p:nvSpPr>
          <p:cNvPr id="40" name="Rectangle 39">
            <a:extLst>
              <a:ext uri="{FF2B5EF4-FFF2-40B4-BE49-F238E27FC236}">
                <a16:creationId xmlns:a16="http://schemas.microsoft.com/office/drawing/2014/main" id="{D3B4A925-D932-0816-21BF-D214C5C1BECF}"/>
              </a:ext>
            </a:extLst>
          </p:cNvPr>
          <p:cNvSpPr/>
          <p:nvPr/>
        </p:nvSpPr>
        <p:spPr>
          <a:xfrm>
            <a:off x="1065837" y="2855149"/>
            <a:ext cx="151799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inline</a:t>
            </a:r>
            <a:endParaRPr lang="en-US" dirty="0">
              <a:solidFill>
                <a:schemeClr val="tx1"/>
              </a:solidFill>
              <a:latin typeface="Aptos" panose="020B0004020202020204" pitchFamily="34" charset="0"/>
            </a:endParaRPr>
          </a:p>
        </p:txBody>
      </p:sp>
      <p:sp>
        <p:nvSpPr>
          <p:cNvPr id="41" name="Rectangle 40">
            <a:extLst>
              <a:ext uri="{FF2B5EF4-FFF2-40B4-BE49-F238E27FC236}">
                <a16:creationId xmlns:a16="http://schemas.microsoft.com/office/drawing/2014/main" id="{D1A89C21-0125-A34C-03B0-B8F7880F2BA8}"/>
              </a:ext>
            </a:extLst>
          </p:cNvPr>
          <p:cNvSpPr/>
          <p:nvPr/>
        </p:nvSpPr>
        <p:spPr>
          <a:xfrm>
            <a:off x="807832" y="1213223"/>
            <a:ext cx="7488464"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Format Calculate Specificity </a:t>
            </a:r>
          </a:p>
        </p:txBody>
      </p:sp>
    </p:spTree>
    <p:extLst>
      <p:ext uri="{BB962C8B-B14F-4D97-AF65-F5344CB8AC3E}">
        <p14:creationId xmlns:p14="http://schemas.microsoft.com/office/powerpoint/2010/main" val="374830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ppt_x"/>
                                          </p:val>
                                        </p:tav>
                                        <p:tav tm="100000">
                                          <p:val>
                                            <p:strVal val="#ppt_x"/>
                                          </p:val>
                                        </p:tav>
                                      </p:tavLst>
                                    </p:anim>
                                    <p:anim calcmode="lin" valueType="num">
                                      <p:cBhvr additive="base">
                                        <p:cTn id="19"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ppt_x"/>
                                          </p:val>
                                        </p:tav>
                                        <p:tav tm="100000">
                                          <p:val>
                                            <p:strVal val="#ppt_x"/>
                                          </p:val>
                                        </p:tav>
                                      </p:tavLst>
                                    </p:anim>
                                    <p:anim calcmode="lin" valueType="num">
                                      <p:cBhvr additive="base">
                                        <p:cTn id="25"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0908D12-C8B1-CA6A-0B61-B05DA81C17B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468844D-0807-5560-63D0-C95D7AD707D7}"/>
              </a:ext>
            </a:extLst>
          </p:cNvPr>
          <p:cNvGrpSpPr/>
          <p:nvPr/>
        </p:nvGrpSpPr>
        <p:grpSpPr>
          <a:xfrm>
            <a:off x="250560" y="30739"/>
            <a:ext cx="8770374" cy="630903"/>
            <a:chOff x="108155" y="212377"/>
            <a:chExt cx="8770374" cy="630903"/>
          </a:xfrm>
        </p:grpSpPr>
        <p:sp>
          <p:nvSpPr>
            <p:cNvPr id="5" name="Rectangle 4">
              <a:extLst>
                <a:ext uri="{FF2B5EF4-FFF2-40B4-BE49-F238E27FC236}">
                  <a16:creationId xmlns:a16="http://schemas.microsoft.com/office/drawing/2014/main" id="{F19D3A1F-4959-FF89-CBFB-ECA8033A194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851F31E-187A-C7F5-91C6-A82DADEF4AAD}"/>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1D90DB7-CC23-6A6C-080F-9186F454487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213AB69-FA59-FB81-577D-455402E633F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6234065-3C0A-70A3-3AE5-FE8520DD47DB}"/>
              </a:ext>
            </a:extLst>
          </p:cNvPr>
          <p:cNvSpPr/>
          <p:nvPr/>
        </p:nvSpPr>
        <p:spPr>
          <a:xfrm>
            <a:off x="270098" y="797093"/>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72F0BE87-93F1-4A84-FE18-2A6B53A71A1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56E03BC-81BB-2367-5E93-F59659DED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E89939E-CFF3-788B-D4DB-FACE9C18614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9C2FD1-3AC8-27A2-3A39-D84F3074B61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95B3C4-0290-291F-48A7-D0C81D52060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9B2BEA-EF8C-BF2D-A11C-4433113155C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43EFB940-01A2-8EAD-B993-518A543BA55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086B9B8-5CB5-DAF6-393C-17333849DAB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9" name="Rectangle 28">
            <a:extLst>
              <a:ext uri="{FF2B5EF4-FFF2-40B4-BE49-F238E27FC236}">
                <a16:creationId xmlns:a16="http://schemas.microsoft.com/office/drawing/2014/main" id="{59116C27-90AD-96D7-1D8A-254E24B788D3}"/>
              </a:ext>
            </a:extLst>
          </p:cNvPr>
          <p:cNvSpPr/>
          <p:nvPr/>
        </p:nvSpPr>
        <p:spPr>
          <a:xfrm>
            <a:off x="3840770" y="3163430"/>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vs</a:t>
            </a:r>
          </a:p>
        </p:txBody>
      </p:sp>
      <p:grpSp>
        <p:nvGrpSpPr>
          <p:cNvPr id="37" name="Group 36">
            <a:extLst>
              <a:ext uri="{FF2B5EF4-FFF2-40B4-BE49-F238E27FC236}">
                <a16:creationId xmlns:a16="http://schemas.microsoft.com/office/drawing/2014/main" id="{8D6B6FE0-9888-F5E6-1B29-4C537ACD876D}"/>
              </a:ext>
            </a:extLst>
          </p:cNvPr>
          <p:cNvGrpSpPr/>
          <p:nvPr/>
        </p:nvGrpSpPr>
        <p:grpSpPr>
          <a:xfrm>
            <a:off x="436491" y="883063"/>
            <a:ext cx="8398511" cy="4734961"/>
            <a:chOff x="414124" y="743069"/>
            <a:chExt cx="8398511" cy="4734961"/>
          </a:xfrm>
        </p:grpSpPr>
        <p:sp>
          <p:nvSpPr>
            <p:cNvPr id="10" name="Rectangle 9">
              <a:extLst>
                <a:ext uri="{FF2B5EF4-FFF2-40B4-BE49-F238E27FC236}">
                  <a16:creationId xmlns:a16="http://schemas.microsoft.com/office/drawing/2014/main" id="{DE5FC7E1-09A9-FB7D-2F12-09F1092EDEBB}"/>
                </a:ext>
              </a:extLst>
            </p:cNvPr>
            <p:cNvSpPr/>
            <p:nvPr/>
          </p:nvSpPr>
          <p:spPr>
            <a:xfrm>
              <a:off x="814997" y="2246795"/>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#p1</a:t>
              </a:r>
            </a:p>
          </p:txBody>
        </p:sp>
        <p:sp>
          <p:nvSpPr>
            <p:cNvPr id="26" name="Rectangle 25">
              <a:extLst>
                <a:ext uri="{FF2B5EF4-FFF2-40B4-BE49-F238E27FC236}">
                  <a16:creationId xmlns:a16="http://schemas.microsoft.com/office/drawing/2014/main" id="{F64431C3-D4E2-6339-2AC0-BC7F0CB88F95}"/>
                </a:ext>
              </a:extLst>
            </p:cNvPr>
            <p:cNvSpPr/>
            <p:nvPr/>
          </p:nvSpPr>
          <p:spPr>
            <a:xfrm>
              <a:off x="753762" y="444646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p</a:t>
              </a:r>
            </a:p>
          </p:txBody>
        </p:sp>
        <p:sp>
          <p:nvSpPr>
            <p:cNvPr id="36" name="Rectangle 35">
              <a:extLst>
                <a:ext uri="{FF2B5EF4-FFF2-40B4-BE49-F238E27FC236}">
                  <a16:creationId xmlns:a16="http://schemas.microsoft.com/office/drawing/2014/main" id="{0B4E0ED8-A59F-8361-4B3A-86CAD3FAF108}"/>
                </a:ext>
              </a:extLst>
            </p:cNvPr>
            <p:cNvSpPr/>
            <p:nvPr/>
          </p:nvSpPr>
          <p:spPr>
            <a:xfrm>
              <a:off x="414124" y="743069"/>
              <a:ext cx="83985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highlight>
                    <a:srgbClr val="FFFF00"/>
                  </a:highlight>
                  <a:latin typeface="Berlin Sans FB" panose="020E0602020502020306" pitchFamily="34" charset="0"/>
                </a:rPr>
                <a:t>Calculate Specificity CSS</a:t>
              </a:r>
            </a:p>
          </p:txBody>
        </p:sp>
      </p:grpSp>
      <p:sp>
        <p:nvSpPr>
          <p:cNvPr id="48" name="Rectangle 47">
            <a:extLst>
              <a:ext uri="{FF2B5EF4-FFF2-40B4-BE49-F238E27FC236}">
                <a16:creationId xmlns:a16="http://schemas.microsoft.com/office/drawing/2014/main" id="{87044050-C34E-2BAD-1A36-38BC9C1BF31D}"/>
              </a:ext>
            </a:extLst>
          </p:cNvPr>
          <p:cNvSpPr/>
          <p:nvPr/>
        </p:nvSpPr>
        <p:spPr>
          <a:xfrm>
            <a:off x="6515401" y="1536788"/>
            <a:ext cx="1626516"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element</a:t>
            </a:r>
          </a:p>
        </p:txBody>
      </p:sp>
      <p:sp>
        <p:nvSpPr>
          <p:cNvPr id="51" name="Rectangle 50">
            <a:extLst>
              <a:ext uri="{FF2B5EF4-FFF2-40B4-BE49-F238E27FC236}">
                <a16:creationId xmlns:a16="http://schemas.microsoft.com/office/drawing/2014/main" id="{0EC552B9-8482-A09E-E53B-87D65FE6DCCD}"/>
              </a:ext>
            </a:extLst>
          </p:cNvPr>
          <p:cNvSpPr/>
          <p:nvPr/>
        </p:nvSpPr>
        <p:spPr>
          <a:xfrm>
            <a:off x="5358727" y="1536947"/>
            <a:ext cx="101970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class</a:t>
            </a:r>
          </a:p>
        </p:txBody>
      </p:sp>
      <p:sp>
        <p:nvSpPr>
          <p:cNvPr id="54" name="Rectangle 53">
            <a:extLst>
              <a:ext uri="{FF2B5EF4-FFF2-40B4-BE49-F238E27FC236}">
                <a16:creationId xmlns:a16="http://schemas.microsoft.com/office/drawing/2014/main" id="{EB769C24-600E-0A7F-1B86-7AB21953A91F}"/>
              </a:ext>
            </a:extLst>
          </p:cNvPr>
          <p:cNvSpPr/>
          <p:nvPr/>
        </p:nvSpPr>
        <p:spPr>
          <a:xfrm>
            <a:off x="4367529" y="1547405"/>
            <a:ext cx="7183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id</a:t>
            </a:r>
          </a:p>
        </p:txBody>
      </p:sp>
      <p:sp>
        <p:nvSpPr>
          <p:cNvPr id="55" name="Rectangle 54">
            <a:extLst>
              <a:ext uri="{FF2B5EF4-FFF2-40B4-BE49-F238E27FC236}">
                <a16:creationId xmlns:a16="http://schemas.microsoft.com/office/drawing/2014/main" id="{09DD4B12-AF98-2820-69CA-83335B425E7A}"/>
              </a:ext>
            </a:extLst>
          </p:cNvPr>
          <p:cNvSpPr/>
          <p:nvPr/>
        </p:nvSpPr>
        <p:spPr>
          <a:xfrm>
            <a:off x="3130313" y="1569355"/>
            <a:ext cx="107470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p>
        </p:txBody>
      </p:sp>
      <p:grpSp>
        <p:nvGrpSpPr>
          <p:cNvPr id="84" name="Group 83">
            <a:extLst>
              <a:ext uri="{FF2B5EF4-FFF2-40B4-BE49-F238E27FC236}">
                <a16:creationId xmlns:a16="http://schemas.microsoft.com/office/drawing/2014/main" id="{B3CCDB7D-9628-E17D-303B-2A60264492D9}"/>
              </a:ext>
            </a:extLst>
          </p:cNvPr>
          <p:cNvGrpSpPr/>
          <p:nvPr/>
        </p:nvGrpSpPr>
        <p:grpSpPr>
          <a:xfrm>
            <a:off x="2411845" y="2223613"/>
            <a:ext cx="5482271" cy="1112242"/>
            <a:chOff x="2376325" y="2315369"/>
            <a:chExt cx="5482271" cy="1112242"/>
          </a:xfrm>
        </p:grpSpPr>
        <p:sp>
          <p:nvSpPr>
            <p:cNvPr id="17" name="Rectangle 16">
              <a:extLst>
                <a:ext uri="{FF2B5EF4-FFF2-40B4-BE49-F238E27FC236}">
                  <a16:creationId xmlns:a16="http://schemas.microsoft.com/office/drawing/2014/main" id="{DA86408D-65E7-C1B2-F496-CA990AA5D74A}"/>
                </a:ext>
              </a:extLst>
            </p:cNvPr>
            <p:cNvSpPr/>
            <p:nvPr/>
          </p:nvSpPr>
          <p:spPr>
            <a:xfrm>
              <a:off x="2376325" y="2396050"/>
              <a:ext cx="48317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a:t>
              </a:r>
            </a:p>
          </p:txBody>
        </p:sp>
        <p:sp>
          <p:nvSpPr>
            <p:cNvPr id="46" name="Rectangle 45">
              <a:extLst>
                <a:ext uri="{FF2B5EF4-FFF2-40B4-BE49-F238E27FC236}">
                  <a16:creationId xmlns:a16="http://schemas.microsoft.com/office/drawing/2014/main" id="{380EB642-8916-85D3-97F7-A53A4588D099}"/>
                </a:ext>
              </a:extLst>
            </p:cNvPr>
            <p:cNvSpPr/>
            <p:nvPr/>
          </p:nvSpPr>
          <p:spPr>
            <a:xfrm>
              <a:off x="6798722" y="231536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45" name="Rectangle 44">
              <a:extLst>
                <a:ext uri="{FF2B5EF4-FFF2-40B4-BE49-F238E27FC236}">
                  <a16:creationId xmlns:a16="http://schemas.microsoft.com/office/drawing/2014/main" id="{EA76E3B4-E428-DB1C-B2F3-2B55A4B12F22}"/>
                </a:ext>
              </a:extLst>
            </p:cNvPr>
            <p:cNvSpPr/>
            <p:nvPr/>
          </p:nvSpPr>
          <p:spPr>
            <a:xfrm>
              <a:off x="5358727" y="231552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42" name="Rectangle 41">
              <a:extLst>
                <a:ext uri="{FF2B5EF4-FFF2-40B4-BE49-F238E27FC236}">
                  <a16:creationId xmlns:a16="http://schemas.microsoft.com/office/drawing/2014/main" id="{D2C0834E-F1EB-BA73-D678-060503B9D350}"/>
                </a:ext>
              </a:extLst>
            </p:cNvPr>
            <p:cNvSpPr/>
            <p:nvPr/>
          </p:nvSpPr>
          <p:spPr>
            <a:xfrm>
              <a:off x="3065292" y="2329542"/>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64" name="Rectangle 63">
              <a:extLst>
                <a:ext uri="{FF2B5EF4-FFF2-40B4-BE49-F238E27FC236}">
                  <a16:creationId xmlns:a16="http://schemas.microsoft.com/office/drawing/2014/main" id="{60904375-7757-A23A-5A40-BBB492154179}"/>
                </a:ext>
              </a:extLst>
            </p:cNvPr>
            <p:cNvSpPr/>
            <p:nvPr/>
          </p:nvSpPr>
          <p:spPr>
            <a:xfrm>
              <a:off x="4136346" y="2349711"/>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grpSp>
      <p:sp>
        <p:nvSpPr>
          <p:cNvPr id="67" name="Rectangle 66">
            <a:extLst>
              <a:ext uri="{FF2B5EF4-FFF2-40B4-BE49-F238E27FC236}">
                <a16:creationId xmlns:a16="http://schemas.microsoft.com/office/drawing/2014/main" id="{0128C53B-DF2F-4242-84CD-DAC212D9F735}"/>
              </a:ext>
            </a:extLst>
          </p:cNvPr>
          <p:cNvSpPr/>
          <p:nvPr/>
        </p:nvSpPr>
        <p:spPr>
          <a:xfrm>
            <a:off x="4183046" y="2268843"/>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1</a:t>
            </a:r>
          </a:p>
        </p:txBody>
      </p:sp>
      <p:grpSp>
        <p:nvGrpSpPr>
          <p:cNvPr id="69" name="Group 68">
            <a:extLst>
              <a:ext uri="{FF2B5EF4-FFF2-40B4-BE49-F238E27FC236}">
                <a16:creationId xmlns:a16="http://schemas.microsoft.com/office/drawing/2014/main" id="{64DA469C-7A29-E4B2-B1D4-807DE29161ED}"/>
              </a:ext>
            </a:extLst>
          </p:cNvPr>
          <p:cNvGrpSpPr/>
          <p:nvPr/>
        </p:nvGrpSpPr>
        <p:grpSpPr>
          <a:xfrm>
            <a:off x="2384043" y="4561525"/>
            <a:ext cx="5482271" cy="1112242"/>
            <a:chOff x="2376325" y="2315369"/>
            <a:chExt cx="5482271" cy="1112242"/>
          </a:xfrm>
        </p:grpSpPr>
        <p:sp>
          <p:nvSpPr>
            <p:cNvPr id="70" name="Rectangle 69">
              <a:extLst>
                <a:ext uri="{FF2B5EF4-FFF2-40B4-BE49-F238E27FC236}">
                  <a16:creationId xmlns:a16="http://schemas.microsoft.com/office/drawing/2014/main" id="{5B78B62E-81D2-B6E3-0912-A54908D82AF6}"/>
                </a:ext>
              </a:extLst>
            </p:cNvPr>
            <p:cNvSpPr/>
            <p:nvPr/>
          </p:nvSpPr>
          <p:spPr>
            <a:xfrm>
              <a:off x="2376325" y="2396050"/>
              <a:ext cx="48317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a:t>
              </a:r>
            </a:p>
          </p:txBody>
        </p:sp>
        <p:sp>
          <p:nvSpPr>
            <p:cNvPr id="71" name="Rectangle 70">
              <a:extLst>
                <a:ext uri="{FF2B5EF4-FFF2-40B4-BE49-F238E27FC236}">
                  <a16:creationId xmlns:a16="http://schemas.microsoft.com/office/drawing/2014/main" id="{EB2AFA34-7854-CF7B-0F7E-B4D417D4C145}"/>
                </a:ext>
              </a:extLst>
            </p:cNvPr>
            <p:cNvSpPr/>
            <p:nvPr/>
          </p:nvSpPr>
          <p:spPr>
            <a:xfrm>
              <a:off x="6798722" y="231536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2" name="Rectangle 71">
              <a:extLst>
                <a:ext uri="{FF2B5EF4-FFF2-40B4-BE49-F238E27FC236}">
                  <a16:creationId xmlns:a16="http://schemas.microsoft.com/office/drawing/2014/main" id="{81BD7BB7-EC0B-E3F8-0755-F6E6E79D05AF}"/>
                </a:ext>
              </a:extLst>
            </p:cNvPr>
            <p:cNvSpPr/>
            <p:nvPr/>
          </p:nvSpPr>
          <p:spPr>
            <a:xfrm>
              <a:off x="5358727" y="231552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3" name="Rectangle 72">
              <a:extLst>
                <a:ext uri="{FF2B5EF4-FFF2-40B4-BE49-F238E27FC236}">
                  <a16:creationId xmlns:a16="http://schemas.microsoft.com/office/drawing/2014/main" id="{0968D3F7-D544-E9B9-1176-70958C2779ED}"/>
                </a:ext>
              </a:extLst>
            </p:cNvPr>
            <p:cNvSpPr/>
            <p:nvPr/>
          </p:nvSpPr>
          <p:spPr>
            <a:xfrm>
              <a:off x="3065292" y="2329542"/>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4" name="Rectangle 73">
              <a:extLst>
                <a:ext uri="{FF2B5EF4-FFF2-40B4-BE49-F238E27FC236}">
                  <a16:creationId xmlns:a16="http://schemas.microsoft.com/office/drawing/2014/main" id="{CF76235E-EDED-8209-5BEA-1BF12C5943C8}"/>
                </a:ext>
              </a:extLst>
            </p:cNvPr>
            <p:cNvSpPr/>
            <p:nvPr/>
          </p:nvSpPr>
          <p:spPr>
            <a:xfrm>
              <a:off x="4136346" y="2349711"/>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grpSp>
      <p:sp>
        <p:nvSpPr>
          <p:cNvPr id="79" name="Rectangle 78">
            <a:extLst>
              <a:ext uri="{FF2B5EF4-FFF2-40B4-BE49-F238E27FC236}">
                <a16:creationId xmlns:a16="http://schemas.microsoft.com/office/drawing/2014/main" id="{DB381608-26DC-AA7B-E4EF-7012613630FC}"/>
              </a:ext>
            </a:extLst>
          </p:cNvPr>
          <p:cNvSpPr/>
          <p:nvPr/>
        </p:nvSpPr>
        <p:spPr>
          <a:xfrm>
            <a:off x="6460025" y="3943241"/>
            <a:ext cx="1626516"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element</a:t>
            </a:r>
          </a:p>
        </p:txBody>
      </p:sp>
      <p:sp>
        <p:nvSpPr>
          <p:cNvPr id="80" name="Rectangle 79">
            <a:extLst>
              <a:ext uri="{FF2B5EF4-FFF2-40B4-BE49-F238E27FC236}">
                <a16:creationId xmlns:a16="http://schemas.microsoft.com/office/drawing/2014/main" id="{D373D3E9-C852-DA70-4919-7C83E6AEFBE3}"/>
              </a:ext>
            </a:extLst>
          </p:cNvPr>
          <p:cNvSpPr/>
          <p:nvPr/>
        </p:nvSpPr>
        <p:spPr>
          <a:xfrm>
            <a:off x="5303351" y="3943400"/>
            <a:ext cx="101970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class</a:t>
            </a:r>
          </a:p>
        </p:txBody>
      </p:sp>
      <p:sp>
        <p:nvSpPr>
          <p:cNvPr id="81" name="Rectangle 80">
            <a:extLst>
              <a:ext uri="{FF2B5EF4-FFF2-40B4-BE49-F238E27FC236}">
                <a16:creationId xmlns:a16="http://schemas.microsoft.com/office/drawing/2014/main" id="{14AFF8D7-C454-08AF-B30A-FA7F1B980590}"/>
              </a:ext>
            </a:extLst>
          </p:cNvPr>
          <p:cNvSpPr/>
          <p:nvPr/>
        </p:nvSpPr>
        <p:spPr>
          <a:xfrm>
            <a:off x="4312153" y="3953858"/>
            <a:ext cx="7183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id</a:t>
            </a:r>
          </a:p>
        </p:txBody>
      </p:sp>
      <p:sp>
        <p:nvSpPr>
          <p:cNvPr id="82" name="Rectangle 81">
            <a:extLst>
              <a:ext uri="{FF2B5EF4-FFF2-40B4-BE49-F238E27FC236}">
                <a16:creationId xmlns:a16="http://schemas.microsoft.com/office/drawing/2014/main" id="{58023F39-1970-F4A2-4442-C3D9E381E204}"/>
              </a:ext>
            </a:extLst>
          </p:cNvPr>
          <p:cNvSpPr/>
          <p:nvPr/>
        </p:nvSpPr>
        <p:spPr>
          <a:xfrm>
            <a:off x="3082975" y="3943241"/>
            <a:ext cx="1093685"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p>
        </p:txBody>
      </p:sp>
      <p:sp>
        <p:nvSpPr>
          <p:cNvPr id="83" name="Rectangle 82">
            <a:extLst>
              <a:ext uri="{FF2B5EF4-FFF2-40B4-BE49-F238E27FC236}">
                <a16:creationId xmlns:a16="http://schemas.microsoft.com/office/drawing/2014/main" id="{1AA630FD-9A53-E64B-0682-39F8ACE39C2F}"/>
              </a:ext>
            </a:extLst>
          </p:cNvPr>
          <p:cNvSpPr/>
          <p:nvPr/>
        </p:nvSpPr>
        <p:spPr>
          <a:xfrm>
            <a:off x="6795705" y="4642205"/>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1</a:t>
            </a:r>
          </a:p>
        </p:txBody>
      </p:sp>
      <p:grpSp>
        <p:nvGrpSpPr>
          <p:cNvPr id="87" name="Group 86">
            <a:extLst>
              <a:ext uri="{FF2B5EF4-FFF2-40B4-BE49-F238E27FC236}">
                <a16:creationId xmlns:a16="http://schemas.microsoft.com/office/drawing/2014/main" id="{101238DA-B0A0-23F3-F012-FAAF5B0332EA}"/>
              </a:ext>
            </a:extLst>
          </p:cNvPr>
          <p:cNvGrpSpPr/>
          <p:nvPr/>
        </p:nvGrpSpPr>
        <p:grpSpPr>
          <a:xfrm>
            <a:off x="7895371" y="2718820"/>
            <a:ext cx="1410231" cy="385883"/>
            <a:chOff x="7093814" y="3348909"/>
            <a:chExt cx="1410231" cy="385883"/>
          </a:xfrm>
        </p:grpSpPr>
        <p:sp>
          <p:nvSpPr>
            <p:cNvPr id="85" name="Rectangle 84">
              <a:extLst>
                <a:ext uri="{FF2B5EF4-FFF2-40B4-BE49-F238E27FC236}">
                  <a16:creationId xmlns:a16="http://schemas.microsoft.com/office/drawing/2014/main" id="{C8720050-3919-C448-88DE-3B52B42ED37D}"/>
                </a:ext>
              </a:extLst>
            </p:cNvPr>
            <p:cNvSpPr/>
            <p:nvPr/>
          </p:nvSpPr>
          <p:spPr>
            <a:xfrm rot="18104985">
              <a:off x="7291746" y="3353556"/>
              <a:ext cx="183304" cy="579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1E272AE-FE54-1518-C681-3FE3271BA22E}"/>
                </a:ext>
              </a:extLst>
            </p:cNvPr>
            <p:cNvSpPr/>
            <p:nvPr/>
          </p:nvSpPr>
          <p:spPr>
            <a:xfrm rot="13812465">
              <a:off x="7855004" y="2893350"/>
              <a:ext cx="193482" cy="1104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643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heel(1)">
                                      <p:cBhvr>
                                        <p:cTn id="31" dur="20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fill="hold"/>
                                        <p:tgtEl>
                                          <p:spTgt spid="55"/>
                                        </p:tgtEl>
                                        <p:attrNameLst>
                                          <p:attrName>ppt_x</p:attrName>
                                        </p:attrNameLst>
                                      </p:cBhvr>
                                      <p:tavLst>
                                        <p:tav tm="0">
                                          <p:val>
                                            <p:strVal val="#ppt_x"/>
                                          </p:val>
                                        </p:tav>
                                        <p:tav tm="100000">
                                          <p:val>
                                            <p:strVal val="#ppt_x"/>
                                          </p:val>
                                        </p:tav>
                                      </p:tavLst>
                                    </p:anim>
                                    <p:anim calcmode="lin" valueType="num">
                                      <p:cBhvr additive="base">
                                        <p:cTn id="37"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1000"/>
                                        <p:tgtEl>
                                          <p:spTgt spid="69"/>
                                        </p:tgtEl>
                                      </p:cBhvr>
                                    </p:animEffect>
                                    <p:anim calcmode="lin" valueType="num">
                                      <p:cBhvr>
                                        <p:cTn id="43" dur="1000" fill="hold"/>
                                        <p:tgtEl>
                                          <p:spTgt spid="69"/>
                                        </p:tgtEl>
                                        <p:attrNameLst>
                                          <p:attrName>ppt_x</p:attrName>
                                        </p:attrNameLst>
                                      </p:cBhvr>
                                      <p:tavLst>
                                        <p:tav tm="0">
                                          <p:val>
                                            <p:strVal val="#ppt_x"/>
                                          </p:val>
                                        </p:tav>
                                        <p:tav tm="100000">
                                          <p:val>
                                            <p:strVal val="#ppt_x"/>
                                          </p:val>
                                        </p:tav>
                                      </p:tavLst>
                                    </p:anim>
                                    <p:anim calcmode="lin" valueType="num">
                                      <p:cBhvr>
                                        <p:cTn id="4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1000"/>
                                        <p:tgtEl>
                                          <p:spTgt spid="79"/>
                                        </p:tgtEl>
                                      </p:cBhvr>
                                    </p:animEffect>
                                    <p:anim calcmode="lin" valueType="num">
                                      <p:cBhvr>
                                        <p:cTn id="50" dur="1000" fill="hold"/>
                                        <p:tgtEl>
                                          <p:spTgt spid="79"/>
                                        </p:tgtEl>
                                        <p:attrNameLst>
                                          <p:attrName>ppt_x</p:attrName>
                                        </p:attrNameLst>
                                      </p:cBhvr>
                                      <p:tavLst>
                                        <p:tav tm="0">
                                          <p:val>
                                            <p:strVal val="#ppt_x"/>
                                          </p:val>
                                        </p:tav>
                                        <p:tav tm="100000">
                                          <p:val>
                                            <p:strVal val="#ppt_x"/>
                                          </p:val>
                                        </p:tav>
                                      </p:tavLst>
                                    </p:anim>
                                    <p:anim calcmode="lin" valueType="num">
                                      <p:cBhvr>
                                        <p:cTn id="51"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heel(1)">
                                      <p:cBhvr>
                                        <p:cTn id="56" dur="2000"/>
                                        <p:tgtEl>
                                          <p:spTgt spid="8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80"/>
                                        </p:tgtEl>
                                        <p:attrNameLst>
                                          <p:attrName>style.visibility</p:attrName>
                                        </p:attrNameLst>
                                      </p:cBhvr>
                                      <p:to>
                                        <p:strVal val="visible"/>
                                      </p:to>
                                    </p:set>
                                    <p:anim calcmode="lin" valueType="num">
                                      <p:cBhvr additive="base">
                                        <p:cTn id="61" dur="500" fill="hold"/>
                                        <p:tgtEl>
                                          <p:spTgt spid="80"/>
                                        </p:tgtEl>
                                        <p:attrNameLst>
                                          <p:attrName>ppt_x</p:attrName>
                                        </p:attrNameLst>
                                      </p:cBhvr>
                                      <p:tavLst>
                                        <p:tav tm="0">
                                          <p:val>
                                            <p:strVal val="#ppt_x"/>
                                          </p:val>
                                        </p:tav>
                                        <p:tav tm="100000">
                                          <p:val>
                                            <p:strVal val="#ppt_x"/>
                                          </p:val>
                                        </p:tav>
                                      </p:tavLst>
                                    </p:anim>
                                    <p:anim calcmode="lin" valueType="num">
                                      <p:cBhvr additive="base">
                                        <p:cTn id="62" dur="500" fill="hold"/>
                                        <p:tgtEl>
                                          <p:spTgt spid="80"/>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81"/>
                                        </p:tgtEl>
                                        <p:attrNameLst>
                                          <p:attrName>style.visibility</p:attrName>
                                        </p:attrNameLst>
                                      </p:cBhvr>
                                      <p:to>
                                        <p:strVal val="visible"/>
                                      </p:to>
                                    </p:set>
                                    <p:anim calcmode="lin" valueType="num">
                                      <p:cBhvr additive="base">
                                        <p:cTn id="67" dur="500" fill="hold"/>
                                        <p:tgtEl>
                                          <p:spTgt spid="81"/>
                                        </p:tgtEl>
                                        <p:attrNameLst>
                                          <p:attrName>ppt_x</p:attrName>
                                        </p:attrNameLst>
                                      </p:cBhvr>
                                      <p:tavLst>
                                        <p:tav tm="0">
                                          <p:val>
                                            <p:strVal val="#ppt_x"/>
                                          </p:val>
                                        </p:tav>
                                        <p:tav tm="100000">
                                          <p:val>
                                            <p:strVal val="#ppt_x"/>
                                          </p:val>
                                        </p:tav>
                                      </p:tavLst>
                                    </p:anim>
                                    <p:anim calcmode="lin" valueType="num">
                                      <p:cBhvr additive="base">
                                        <p:cTn id="68" dur="500" fill="hold"/>
                                        <p:tgtEl>
                                          <p:spTgt spid="81"/>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82"/>
                                        </p:tgtEl>
                                        <p:attrNameLst>
                                          <p:attrName>style.visibility</p:attrName>
                                        </p:attrNameLst>
                                      </p:cBhvr>
                                      <p:to>
                                        <p:strVal val="visible"/>
                                      </p:to>
                                    </p:set>
                                    <p:anim calcmode="lin" valueType="num">
                                      <p:cBhvr additive="base">
                                        <p:cTn id="73" dur="500" fill="hold"/>
                                        <p:tgtEl>
                                          <p:spTgt spid="82"/>
                                        </p:tgtEl>
                                        <p:attrNameLst>
                                          <p:attrName>ppt_x</p:attrName>
                                        </p:attrNameLst>
                                      </p:cBhvr>
                                      <p:tavLst>
                                        <p:tav tm="0">
                                          <p:val>
                                            <p:strVal val="#ppt_x"/>
                                          </p:val>
                                        </p:tav>
                                        <p:tav tm="100000">
                                          <p:val>
                                            <p:strVal val="#ppt_x"/>
                                          </p:val>
                                        </p:tav>
                                      </p:tavLst>
                                    </p:anim>
                                    <p:anim calcmode="lin" valueType="num">
                                      <p:cBhvr additive="base">
                                        <p:cTn id="7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wipe(down)">
                                      <p:cBhvr>
                                        <p:cTn id="7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54" grpId="0"/>
      <p:bldP spid="55" grpId="0"/>
      <p:bldP spid="67" grpId="0" animBg="1"/>
      <p:bldP spid="79" grpId="0"/>
      <p:bldP spid="80" grpId="0"/>
      <p:bldP spid="81" grpId="0"/>
      <p:bldP spid="82" grpId="0"/>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6B87891-FC0B-169E-CF78-418D694FC37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EDD8AF9-383F-90F8-EE90-2D80AF8F03E2}"/>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74C8F3CB-8F86-B03E-FDAA-138FD1778C26}"/>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321F224-6613-1F2D-0232-55CDD078BAE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8F49E91-1200-5C1D-8D1F-B92398A3D68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44166A0-B390-F503-44C4-46312F14DC6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6C1E0B6-E261-BBB7-BAA6-2666AABB453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2F233A2-4004-BF15-D802-5E2B6DBAD315}"/>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font–family :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Arial, Helvetica, sans-serif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font-size: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[value]</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px|em|rem</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font-weight :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normal|bold|bolder|lighter|100-900 </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font-variant :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normal|small-caps</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font-style :</a:t>
              </a:r>
            </a:p>
            <a:p>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normal|italic|oblique</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line-height :</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normal|px|em</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BECE0A1F-6681-7D76-62E0-8A9CE1F7F38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1C8F148-DF63-0F05-57D5-B376440DA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EA4DC157-9509-A58D-B8CB-43E984ABD7E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6BC9FE-F3AC-DD5C-59CD-1CF64DEDE57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F33FFF-5130-D2FE-D60E-64BE3858E14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FE86E5-407E-C7CF-AE45-D97DF63C933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DE350B4C-193B-8D60-F3FD-B136B775FB7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B6C8EFB-CD78-2CCB-ABF3-6166F30229C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D00A5E32-1361-3DD9-9C4A-7B253F86A203}"/>
              </a:ext>
            </a:extLst>
          </p:cNvPr>
          <p:cNvSpPr/>
          <p:nvPr/>
        </p:nvSpPr>
        <p:spPr>
          <a:xfrm>
            <a:off x="5451429" y="905319"/>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FONT</a:t>
            </a:r>
          </a:p>
        </p:txBody>
      </p:sp>
    </p:spTree>
    <p:extLst>
      <p:ext uri="{BB962C8B-B14F-4D97-AF65-F5344CB8AC3E}">
        <p14:creationId xmlns:p14="http://schemas.microsoft.com/office/powerpoint/2010/main" val="27102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50D8676-FBB3-3DBE-AD91-7918EC64D10C}"/>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AF16CF2D-53E5-C35D-5B27-605E24299231}"/>
              </a:ext>
            </a:extLst>
          </p:cNvPr>
          <p:cNvGrpSpPr/>
          <p:nvPr/>
        </p:nvGrpSpPr>
        <p:grpSpPr>
          <a:xfrm>
            <a:off x="99390" y="126095"/>
            <a:ext cx="8804969" cy="6590005"/>
            <a:chOff x="108155" y="153385"/>
            <a:chExt cx="8804969" cy="6590005"/>
          </a:xfrm>
        </p:grpSpPr>
        <p:grpSp>
          <p:nvGrpSpPr>
            <p:cNvPr id="2" name="Group 1">
              <a:extLst>
                <a:ext uri="{FF2B5EF4-FFF2-40B4-BE49-F238E27FC236}">
                  <a16:creationId xmlns:a16="http://schemas.microsoft.com/office/drawing/2014/main" id="{88C49B17-A8FB-DFA5-C713-2DA4CB2043C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5E3BFC3-46A7-F3B1-1E86-C67D9851D402}"/>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2A98D-A042-F85D-21B7-4A9866BC999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FAD8200-0844-3DC3-1225-24D728A2EEF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6680D0C-4A2C-E5FD-AA20-E06B50E33FB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33159B6-3F11-6902-70EE-9760AFC6395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4083F0F2-B489-E9C6-1CCF-F47E758BF02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5B19A5C-F9DF-9790-DDC5-FA0E0EA92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F9C9EC6-BCD8-A952-440D-5F378E20D4C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5B50DC-A6F4-3E10-2437-8C21CAE89E1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6CE94B-31FB-F9A2-3DBA-F48E6D5E713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76A7FED-5244-19E9-5EC2-90294EF2921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DBF5814C-8BC2-03D8-9CB3-6FC360EAF7B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21008C0-B859-0A24-E289-302BCA0074D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21" name="Group 20">
            <a:extLst>
              <a:ext uri="{FF2B5EF4-FFF2-40B4-BE49-F238E27FC236}">
                <a16:creationId xmlns:a16="http://schemas.microsoft.com/office/drawing/2014/main" id="{84321B90-44F1-D2F2-B349-B725AF4DC621}"/>
              </a:ext>
            </a:extLst>
          </p:cNvPr>
          <p:cNvGrpSpPr/>
          <p:nvPr/>
        </p:nvGrpSpPr>
        <p:grpSpPr>
          <a:xfrm>
            <a:off x="261455" y="3103393"/>
            <a:ext cx="7444450" cy="3517639"/>
            <a:chOff x="251750" y="1946417"/>
            <a:chExt cx="7444450" cy="3517639"/>
          </a:xfrm>
        </p:grpSpPr>
        <p:sp>
          <p:nvSpPr>
            <p:cNvPr id="25" name="Rectangle 24">
              <a:extLst>
                <a:ext uri="{FF2B5EF4-FFF2-40B4-BE49-F238E27FC236}">
                  <a16:creationId xmlns:a16="http://schemas.microsoft.com/office/drawing/2014/main" id="{4445EDDA-FEA9-7E57-EE8C-D05425C4895D}"/>
                </a:ext>
              </a:extLst>
            </p:cNvPr>
            <p:cNvSpPr/>
            <p:nvPr/>
          </p:nvSpPr>
          <p:spPr>
            <a:xfrm>
              <a:off x="251750" y="1946417"/>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@font-face</a:t>
              </a:r>
            </a:p>
          </p:txBody>
        </p:sp>
        <p:sp>
          <p:nvSpPr>
            <p:cNvPr id="3" name="Rectangle 2">
              <a:extLst>
                <a:ext uri="{FF2B5EF4-FFF2-40B4-BE49-F238E27FC236}">
                  <a16:creationId xmlns:a16="http://schemas.microsoft.com/office/drawing/2014/main" id="{B86668FC-D51C-7E0F-9753-19ED0F65E65A}"/>
                </a:ext>
              </a:extLst>
            </p:cNvPr>
            <p:cNvSpPr/>
            <p:nvPr/>
          </p:nvSpPr>
          <p:spPr>
            <a:xfrm>
              <a:off x="251750" y="2536663"/>
              <a:ext cx="7444450" cy="29273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@font-face {</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font-family: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myFirstFont</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src</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url</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font.TTF|OTF</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b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font-family: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myFirstFont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endPar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24" name="Group 23">
            <a:extLst>
              <a:ext uri="{FF2B5EF4-FFF2-40B4-BE49-F238E27FC236}">
                <a16:creationId xmlns:a16="http://schemas.microsoft.com/office/drawing/2014/main" id="{E04C8D22-0506-8CB4-D990-BB56B9470CAF}"/>
              </a:ext>
            </a:extLst>
          </p:cNvPr>
          <p:cNvGrpSpPr/>
          <p:nvPr/>
        </p:nvGrpSpPr>
        <p:grpSpPr>
          <a:xfrm>
            <a:off x="221699" y="1098337"/>
            <a:ext cx="7817898" cy="1951899"/>
            <a:chOff x="181943" y="1320343"/>
            <a:chExt cx="7817898" cy="1951899"/>
          </a:xfrm>
        </p:grpSpPr>
        <p:sp>
          <p:nvSpPr>
            <p:cNvPr id="17" name="Rectangle 16">
              <a:extLst>
                <a:ext uri="{FF2B5EF4-FFF2-40B4-BE49-F238E27FC236}">
                  <a16:creationId xmlns:a16="http://schemas.microsoft.com/office/drawing/2014/main" id="{979D9149-6301-8494-2D4B-815F029A3F4D}"/>
                </a:ext>
              </a:extLst>
            </p:cNvPr>
            <p:cNvSpPr/>
            <p:nvPr/>
          </p:nvSpPr>
          <p:spPr>
            <a:xfrm>
              <a:off x="181943" y="1835056"/>
              <a:ext cx="7817898" cy="14371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If you do not want to use any of the standard fonts in HTML, you can use Google Fonts.</a:t>
              </a:r>
            </a:p>
            <a:p>
              <a:r>
                <a:rPr lang="en-US" sz="2000" dirty="0">
                  <a:solidFill>
                    <a:schemeClr val="tx1"/>
                  </a:solidFill>
                  <a:latin typeface="Berlin Sans FB" panose="020E0602020502020306" pitchFamily="34" charset="0"/>
                </a:rPr>
                <a:t>Google Fonts are free to use, and have more than 1000 fonts to choose from = </a:t>
              </a:r>
              <a:r>
                <a:rPr lang="en-US" sz="2000" u="sng" dirty="0">
                  <a:solidFill>
                    <a:schemeClr val="accent5">
                      <a:lumMod val="50000"/>
                    </a:schemeClr>
                  </a:solidFill>
                  <a:latin typeface="Berlin Sans FB" panose="020E0602020502020306" pitchFamily="34" charset="0"/>
                </a:rPr>
                <a:t>https://fonts.google.com/</a:t>
              </a:r>
            </a:p>
          </p:txBody>
        </p:sp>
        <p:sp>
          <p:nvSpPr>
            <p:cNvPr id="22" name="Rectangle 21">
              <a:extLst>
                <a:ext uri="{FF2B5EF4-FFF2-40B4-BE49-F238E27FC236}">
                  <a16:creationId xmlns:a16="http://schemas.microsoft.com/office/drawing/2014/main" id="{EDD71CE7-F48E-01B9-EA0B-BB1FA60BBC95}"/>
                </a:ext>
              </a:extLst>
            </p:cNvPr>
            <p:cNvSpPr/>
            <p:nvPr/>
          </p:nvSpPr>
          <p:spPr>
            <a:xfrm>
              <a:off x="181943" y="1320343"/>
              <a:ext cx="1534623" cy="59515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erlin Sans FB" panose="020E0602020502020306" pitchFamily="34" charset="0"/>
                </a:rPr>
                <a:t>Google Font </a:t>
              </a:r>
            </a:p>
          </p:txBody>
        </p:sp>
      </p:grpSp>
    </p:spTree>
    <p:extLst>
      <p:ext uri="{BB962C8B-B14F-4D97-AF65-F5344CB8AC3E}">
        <p14:creationId xmlns:p14="http://schemas.microsoft.com/office/powerpoint/2010/main" val="29133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EE7F86E-86DF-CE13-CF09-12C7FE908063}"/>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46A38D14-3488-2812-C0AC-DA00C21E2A25}"/>
              </a:ext>
            </a:extLst>
          </p:cNvPr>
          <p:cNvGrpSpPr/>
          <p:nvPr/>
        </p:nvGrpSpPr>
        <p:grpSpPr>
          <a:xfrm>
            <a:off x="169919" y="122505"/>
            <a:ext cx="8804969" cy="6590005"/>
            <a:chOff x="108155" y="153385"/>
            <a:chExt cx="8804969" cy="6590005"/>
          </a:xfrm>
        </p:grpSpPr>
        <p:grpSp>
          <p:nvGrpSpPr>
            <p:cNvPr id="2" name="Group 1">
              <a:extLst>
                <a:ext uri="{FF2B5EF4-FFF2-40B4-BE49-F238E27FC236}">
                  <a16:creationId xmlns:a16="http://schemas.microsoft.com/office/drawing/2014/main" id="{F8629FB2-0937-7EA7-C005-486D6E890EF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88E33975-9280-8ECC-95C4-C89E77988A6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E8DDD14-3709-750F-23F0-045722888D4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A9F34E6-3226-550A-D18B-10B4E1424524}"/>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F532636-59C4-1CEE-A230-4F2491A8B47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9DCF4D1-8FB4-E2F0-82D1-6065D4644CD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19279B06-65ED-45DA-9BEA-1725DB186DB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7F1A2FA4-74F7-FD35-344E-A1247187B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72ADB3D-B30C-E3A0-30B3-2C6CD9BBDFA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4F2209-56D1-5A07-A5E8-5BD03A3D0A4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C0CE203-7A51-E190-BBE1-607F6876F58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6B51A4-EAEA-2F48-3BB3-E3879896194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749EA0B1-0605-B405-F8DA-B1F46F24F4C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9E9476EA-E2D2-87F3-9EBB-8E4080856F8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10" name="Group 9">
            <a:extLst>
              <a:ext uri="{FF2B5EF4-FFF2-40B4-BE49-F238E27FC236}">
                <a16:creationId xmlns:a16="http://schemas.microsoft.com/office/drawing/2014/main" id="{AEB932C0-A93E-706B-53EB-C2263E4B101C}"/>
              </a:ext>
            </a:extLst>
          </p:cNvPr>
          <p:cNvGrpSpPr/>
          <p:nvPr/>
        </p:nvGrpSpPr>
        <p:grpSpPr>
          <a:xfrm>
            <a:off x="767347" y="1205056"/>
            <a:ext cx="7609378" cy="4854559"/>
            <a:chOff x="767347" y="1205056"/>
            <a:chExt cx="7609378" cy="4854559"/>
          </a:xfrm>
        </p:grpSpPr>
        <p:sp>
          <p:nvSpPr>
            <p:cNvPr id="25" name="Rectangle 24">
              <a:extLst>
                <a:ext uri="{FF2B5EF4-FFF2-40B4-BE49-F238E27FC236}">
                  <a16:creationId xmlns:a16="http://schemas.microsoft.com/office/drawing/2014/main" id="{6BE57413-4481-D635-4351-811FBDDCE21D}"/>
                </a:ext>
              </a:extLst>
            </p:cNvPr>
            <p:cNvSpPr/>
            <p:nvPr/>
          </p:nvSpPr>
          <p:spPr>
            <a:xfrm>
              <a:off x="1616541" y="1205056"/>
              <a:ext cx="547743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Without Shorthand CSS Font</a:t>
              </a:r>
            </a:p>
          </p:txBody>
        </p:sp>
        <p:sp>
          <p:nvSpPr>
            <p:cNvPr id="3" name="Rectangle 2">
              <a:extLst>
                <a:ext uri="{FF2B5EF4-FFF2-40B4-BE49-F238E27FC236}">
                  <a16:creationId xmlns:a16="http://schemas.microsoft.com/office/drawing/2014/main" id="{F6382484-ACD3-FCC1-C49F-7164314717D6}"/>
                </a:ext>
              </a:extLst>
            </p:cNvPr>
            <p:cNvSpPr/>
            <p:nvPr/>
          </p:nvSpPr>
          <p:spPr>
            <a:xfrm>
              <a:off x="767347" y="2056447"/>
              <a:ext cx="7609378" cy="400316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body {</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font-style: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italic;</a:t>
              </a:r>
              <a:b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font-variant: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normal;</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font-weight: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bold;</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font-size: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16px;</a:t>
              </a:r>
            </a:p>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line-height: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18px;</a:t>
              </a:r>
            </a:p>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font-family: </a:t>
              </a:r>
              <a:r>
                <a:rPr lang="en-US" sz="3200" dirty="0" err="1">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helvetica,arial</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p>
          </p:txBody>
        </p:sp>
      </p:grpSp>
      <p:grpSp>
        <p:nvGrpSpPr>
          <p:cNvPr id="60" name="Group 59">
            <a:extLst>
              <a:ext uri="{FF2B5EF4-FFF2-40B4-BE49-F238E27FC236}">
                <a16:creationId xmlns:a16="http://schemas.microsoft.com/office/drawing/2014/main" id="{395DB2D8-D6F3-EE21-9025-2DFA596186F3}"/>
              </a:ext>
            </a:extLst>
          </p:cNvPr>
          <p:cNvGrpSpPr/>
          <p:nvPr/>
        </p:nvGrpSpPr>
        <p:grpSpPr>
          <a:xfrm>
            <a:off x="280170" y="1202840"/>
            <a:ext cx="8642595" cy="4990142"/>
            <a:chOff x="261924" y="1194999"/>
            <a:chExt cx="8642595" cy="4990142"/>
          </a:xfrm>
        </p:grpSpPr>
        <p:sp>
          <p:nvSpPr>
            <p:cNvPr id="17" name="Rectangle 16">
              <a:extLst>
                <a:ext uri="{FF2B5EF4-FFF2-40B4-BE49-F238E27FC236}">
                  <a16:creationId xmlns:a16="http://schemas.microsoft.com/office/drawing/2014/main" id="{66C9A178-0713-12A2-AD6D-504271D32062}"/>
                </a:ext>
              </a:extLst>
            </p:cNvPr>
            <p:cNvSpPr/>
            <p:nvPr/>
          </p:nvSpPr>
          <p:spPr>
            <a:xfrm>
              <a:off x="1290286" y="1194999"/>
              <a:ext cx="6221172"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With Shorthand CSS Font</a:t>
              </a:r>
            </a:p>
          </p:txBody>
        </p:sp>
        <p:sp>
          <p:nvSpPr>
            <p:cNvPr id="21" name="Rectangle 20">
              <a:extLst>
                <a:ext uri="{FF2B5EF4-FFF2-40B4-BE49-F238E27FC236}">
                  <a16:creationId xmlns:a16="http://schemas.microsoft.com/office/drawing/2014/main" id="{105200CD-22BD-4B64-4C2B-6E6D63C9F9EF}"/>
                </a:ext>
              </a:extLst>
            </p:cNvPr>
            <p:cNvSpPr/>
            <p:nvPr/>
          </p:nvSpPr>
          <p:spPr>
            <a:xfrm>
              <a:off x="261924" y="1996651"/>
              <a:ext cx="8642595" cy="41884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body {</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italic normal bold 16px/18px Helvetica, arial, sans-serif</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p>
          </p:txBody>
        </p:sp>
      </p:grpSp>
      <p:grpSp>
        <p:nvGrpSpPr>
          <p:cNvPr id="16" name="Group 15">
            <a:extLst>
              <a:ext uri="{FF2B5EF4-FFF2-40B4-BE49-F238E27FC236}">
                <a16:creationId xmlns:a16="http://schemas.microsoft.com/office/drawing/2014/main" id="{80A58E3B-A8A4-B35E-850D-E77C6D983F27}"/>
              </a:ext>
            </a:extLst>
          </p:cNvPr>
          <p:cNvGrpSpPr/>
          <p:nvPr/>
        </p:nvGrpSpPr>
        <p:grpSpPr>
          <a:xfrm>
            <a:off x="1592785" y="2129823"/>
            <a:ext cx="3019136" cy="1313344"/>
            <a:chOff x="1592785" y="2129823"/>
            <a:chExt cx="3019136" cy="1313344"/>
          </a:xfrm>
        </p:grpSpPr>
        <p:sp>
          <p:nvSpPr>
            <p:cNvPr id="22" name="Rectangle 21">
              <a:extLst>
                <a:ext uri="{FF2B5EF4-FFF2-40B4-BE49-F238E27FC236}">
                  <a16:creationId xmlns:a16="http://schemas.microsoft.com/office/drawing/2014/main" id="{C4087877-8C17-BB0E-32E4-D8867B42F3BB}"/>
                </a:ext>
              </a:extLst>
            </p:cNvPr>
            <p:cNvSpPr/>
            <p:nvPr/>
          </p:nvSpPr>
          <p:spPr>
            <a:xfrm>
              <a:off x="1592785" y="2129823"/>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font-style</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26" name="Connector: Curved 25">
              <a:extLst>
                <a:ext uri="{FF2B5EF4-FFF2-40B4-BE49-F238E27FC236}">
                  <a16:creationId xmlns:a16="http://schemas.microsoft.com/office/drawing/2014/main" id="{01DC2586-A724-F43F-3D8D-84C40F8C7A35}"/>
                </a:ext>
              </a:extLst>
            </p:cNvPr>
            <p:cNvCxnSpPr/>
            <p:nvPr/>
          </p:nvCxnSpPr>
          <p:spPr>
            <a:xfrm rot="5400000">
              <a:off x="2520220" y="3105635"/>
              <a:ext cx="512226" cy="16283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BF881A75-9192-4A75-658A-8C5CDA2362F0}"/>
              </a:ext>
            </a:extLst>
          </p:cNvPr>
          <p:cNvGrpSpPr/>
          <p:nvPr/>
        </p:nvGrpSpPr>
        <p:grpSpPr>
          <a:xfrm>
            <a:off x="3978381" y="1923993"/>
            <a:ext cx="3019136" cy="1376343"/>
            <a:chOff x="3978381" y="1923993"/>
            <a:chExt cx="3019136" cy="1376343"/>
          </a:xfrm>
        </p:grpSpPr>
        <p:sp>
          <p:nvSpPr>
            <p:cNvPr id="32" name="Rectangle 31">
              <a:extLst>
                <a:ext uri="{FF2B5EF4-FFF2-40B4-BE49-F238E27FC236}">
                  <a16:creationId xmlns:a16="http://schemas.microsoft.com/office/drawing/2014/main" id="{3D4B7EA6-4D64-DA45-966C-32B245FD3DC7}"/>
                </a:ext>
              </a:extLst>
            </p:cNvPr>
            <p:cNvSpPr/>
            <p:nvPr/>
          </p:nvSpPr>
          <p:spPr>
            <a:xfrm>
              <a:off x="3978381" y="1923993"/>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font-variant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33" name="Connector: Curved 32">
              <a:extLst>
                <a:ext uri="{FF2B5EF4-FFF2-40B4-BE49-F238E27FC236}">
                  <a16:creationId xmlns:a16="http://schemas.microsoft.com/office/drawing/2014/main" id="{B9EC4217-9D0F-6993-FED9-B4029D85274C}"/>
                </a:ext>
              </a:extLst>
            </p:cNvPr>
            <p:cNvCxnSpPr/>
            <p:nvPr/>
          </p:nvCxnSpPr>
          <p:spPr>
            <a:xfrm rot="5400000">
              <a:off x="4610626" y="2962804"/>
              <a:ext cx="512226" cy="16283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6E5677-5999-9B9E-9423-806529D88D97}"/>
              </a:ext>
            </a:extLst>
          </p:cNvPr>
          <p:cNvGrpSpPr/>
          <p:nvPr/>
        </p:nvGrpSpPr>
        <p:grpSpPr>
          <a:xfrm>
            <a:off x="5873300" y="2374366"/>
            <a:ext cx="3019136" cy="1057883"/>
            <a:chOff x="5873300" y="2374366"/>
            <a:chExt cx="3019136" cy="1057883"/>
          </a:xfrm>
        </p:grpSpPr>
        <p:sp>
          <p:nvSpPr>
            <p:cNvPr id="46" name="Rectangle 45">
              <a:extLst>
                <a:ext uri="{FF2B5EF4-FFF2-40B4-BE49-F238E27FC236}">
                  <a16:creationId xmlns:a16="http://schemas.microsoft.com/office/drawing/2014/main" id="{25A6B591-214E-E468-F2CC-42C009AD9F9B}"/>
                </a:ext>
              </a:extLst>
            </p:cNvPr>
            <p:cNvSpPr/>
            <p:nvPr/>
          </p:nvSpPr>
          <p:spPr>
            <a:xfrm>
              <a:off x="5873300" y="2374366"/>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font-weight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47" name="Connector: Curved 46">
              <a:extLst>
                <a:ext uri="{FF2B5EF4-FFF2-40B4-BE49-F238E27FC236}">
                  <a16:creationId xmlns:a16="http://schemas.microsoft.com/office/drawing/2014/main" id="{56F70F1E-DF6F-5AE2-D6D9-C45D522000A2}"/>
                </a:ext>
              </a:extLst>
            </p:cNvPr>
            <p:cNvCxnSpPr>
              <a:cxnSpLocks/>
            </p:cNvCxnSpPr>
            <p:nvPr/>
          </p:nvCxnSpPr>
          <p:spPr>
            <a:xfrm rot="5400000">
              <a:off x="6449882" y="3091009"/>
              <a:ext cx="351821" cy="330660"/>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F95C58B-6238-6C2F-845E-D12D98E3C3A8}"/>
              </a:ext>
            </a:extLst>
          </p:cNvPr>
          <p:cNvGrpSpPr/>
          <p:nvPr/>
        </p:nvGrpSpPr>
        <p:grpSpPr>
          <a:xfrm>
            <a:off x="622739" y="4286325"/>
            <a:ext cx="3582230" cy="1715809"/>
            <a:chOff x="622739" y="4286325"/>
            <a:chExt cx="3582230" cy="1715809"/>
          </a:xfrm>
        </p:grpSpPr>
        <p:sp>
          <p:nvSpPr>
            <p:cNvPr id="50" name="Rectangle 49">
              <a:extLst>
                <a:ext uri="{FF2B5EF4-FFF2-40B4-BE49-F238E27FC236}">
                  <a16:creationId xmlns:a16="http://schemas.microsoft.com/office/drawing/2014/main" id="{02E2F2BD-CCA0-9178-311A-5D8FABAE37D5}"/>
                </a:ext>
              </a:extLst>
            </p:cNvPr>
            <p:cNvSpPr/>
            <p:nvPr/>
          </p:nvSpPr>
          <p:spPr>
            <a:xfrm>
              <a:off x="622739" y="5087734"/>
              <a:ext cx="358223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font-size/line-height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51" name="Connector: Curved 50">
              <a:extLst>
                <a:ext uri="{FF2B5EF4-FFF2-40B4-BE49-F238E27FC236}">
                  <a16:creationId xmlns:a16="http://schemas.microsoft.com/office/drawing/2014/main" id="{ACA6E6EC-8408-CCEF-84C0-470D18B5932B}"/>
                </a:ext>
              </a:extLst>
            </p:cNvPr>
            <p:cNvCxnSpPr>
              <a:cxnSpLocks/>
            </p:cNvCxnSpPr>
            <p:nvPr/>
          </p:nvCxnSpPr>
          <p:spPr>
            <a:xfrm rot="16200000" flipV="1">
              <a:off x="1689099" y="4603825"/>
              <a:ext cx="914400" cy="279400"/>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6FB1057-F993-23BC-9021-A6A9EAB60945}"/>
              </a:ext>
            </a:extLst>
          </p:cNvPr>
          <p:cNvGrpSpPr/>
          <p:nvPr/>
        </p:nvGrpSpPr>
        <p:grpSpPr>
          <a:xfrm>
            <a:off x="4147019" y="4273142"/>
            <a:ext cx="3019136" cy="1693285"/>
            <a:chOff x="4147019" y="4273142"/>
            <a:chExt cx="3019136" cy="1693285"/>
          </a:xfrm>
        </p:grpSpPr>
        <p:sp>
          <p:nvSpPr>
            <p:cNvPr id="56" name="Rectangle 55">
              <a:extLst>
                <a:ext uri="{FF2B5EF4-FFF2-40B4-BE49-F238E27FC236}">
                  <a16:creationId xmlns:a16="http://schemas.microsoft.com/office/drawing/2014/main" id="{5134270A-85B9-B08D-EC4D-0068FE8FE97B}"/>
                </a:ext>
              </a:extLst>
            </p:cNvPr>
            <p:cNvSpPr/>
            <p:nvPr/>
          </p:nvSpPr>
          <p:spPr>
            <a:xfrm>
              <a:off x="4147019" y="5052027"/>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font-family</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57" name="Connector: Curved 56">
              <a:extLst>
                <a:ext uri="{FF2B5EF4-FFF2-40B4-BE49-F238E27FC236}">
                  <a16:creationId xmlns:a16="http://schemas.microsoft.com/office/drawing/2014/main" id="{CB866E93-6A2E-1E11-C956-0EB10E13AD6B}"/>
                </a:ext>
              </a:extLst>
            </p:cNvPr>
            <p:cNvCxnSpPr>
              <a:cxnSpLocks/>
            </p:cNvCxnSpPr>
            <p:nvPr/>
          </p:nvCxnSpPr>
          <p:spPr>
            <a:xfrm rot="16200000" flipV="1">
              <a:off x="4056523" y="4590642"/>
              <a:ext cx="914400" cy="279400"/>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370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6FA62E6-E237-07B1-4158-014E7787938C}"/>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FE3A33D-8CF5-946E-0626-4DB9CB941861}"/>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92705088-4097-8C1E-7DE4-1BEAA509B81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D6C5883-23B8-4581-EDF4-7C6D4D6BCB5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BCD506F-0664-93C2-5234-B3EFCE063E9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C8B59E9-355B-023C-FD1F-A4157E6C3E7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7ACB96C-690A-FC5D-42D6-BA3C76EABA03}"/>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AFE2159-FA83-DCBC-60A1-8C460F3D420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52AEBAD4-110C-A118-FE05-7F676518974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80ECF5D-B4D7-4F03-758E-5768A3E73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3A9F5F8-F537-8D12-EBA2-99B86457127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CF36FC-EACE-E651-A5F7-DD8373A2FC5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9D7A6E-056B-2B43-CC8F-DD51435A591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495D9E-07D0-215A-0496-D56F3262C44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563D7241-6858-AAAE-C34A-2442086D5CA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9F8F0F6-BDC8-B148-9E7E-BEF4C13BD33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F4FEE740-9902-ECB1-A5C2-4039B54C342D}"/>
              </a:ext>
            </a:extLst>
          </p:cNvPr>
          <p:cNvSpPr/>
          <p:nvPr/>
        </p:nvSpPr>
        <p:spPr>
          <a:xfrm>
            <a:off x="5411316" y="905319"/>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TEXT</a:t>
            </a:r>
          </a:p>
        </p:txBody>
      </p:sp>
      <p:sp>
        <p:nvSpPr>
          <p:cNvPr id="10" name="Rectangle 9">
            <a:extLst>
              <a:ext uri="{FF2B5EF4-FFF2-40B4-BE49-F238E27FC236}">
                <a16:creationId xmlns:a16="http://schemas.microsoft.com/office/drawing/2014/main" id="{F725CAE7-A63D-BBFC-2CFE-5BDA71FC5648}"/>
              </a:ext>
            </a:extLst>
          </p:cNvPr>
          <p:cNvSpPr/>
          <p:nvPr/>
        </p:nvSpPr>
        <p:spPr>
          <a:xfrm>
            <a:off x="335773" y="1492845"/>
            <a:ext cx="8492448" cy="5115774"/>
          </a:xfrm>
          <a:prstGeom prst="rect">
            <a:avLst/>
          </a:prstGeom>
          <a:noFill/>
          <a:ln>
            <a:solidFill>
              <a:schemeClr val="tx2"/>
            </a:solidFill>
            <a:extLst>
              <a:ext uri="{C807C97D-BFC1-408E-A445-0C87EB9F89A2}">
                <ask:lineSketchStyleProps xmlns:ask="http://schemas.microsoft.com/office/drawing/2018/sketchyshapes" sd="3967793761">
                  <a:custGeom>
                    <a:avLst/>
                    <a:gdLst>
                      <a:gd name="connsiteX0" fmla="*/ 0 w 8492448"/>
                      <a:gd name="connsiteY0" fmla="*/ 0 h 4641095"/>
                      <a:gd name="connsiteX1" fmla="*/ 823114 w 8492448"/>
                      <a:gd name="connsiteY1" fmla="*/ 0 h 4641095"/>
                      <a:gd name="connsiteX2" fmla="*/ 1646228 w 8492448"/>
                      <a:gd name="connsiteY2" fmla="*/ 0 h 4641095"/>
                      <a:gd name="connsiteX3" fmla="*/ 2129645 w 8492448"/>
                      <a:gd name="connsiteY3" fmla="*/ 0 h 4641095"/>
                      <a:gd name="connsiteX4" fmla="*/ 2528136 w 8492448"/>
                      <a:gd name="connsiteY4" fmla="*/ 0 h 4641095"/>
                      <a:gd name="connsiteX5" fmla="*/ 3266326 w 8492448"/>
                      <a:gd name="connsiteY5" fmla="*/ 0 h 4641095"/>
                      <a:gd name="connsiteX6" fmla="*/ 3919591 w 8492448"/>
                      <a:gd name="connsiteY6" fmla="*/ 0 h 4641095"/>
                      <a:gd name="connsiteX7" fmla="*/ 4742706 w 8492448"/>
                      <a:gd name="connsiteY7" fmla="*/ 0 h 4641095"/>
                      <a:gd name="connsiteX8" fmla="*/ 5141197 w 8492448"/>
                      <a:gd name="connsiteY8" fmla="*/ 0 h 4641095"/>
                      <a:gd name="connsiteX9" fmla="*/ 5709538 w 8492448"/>
                      <a:gd name="connsiteY9" fmla="*/ 0 h 4641095"/>
                      <a:gd name="connsiteX10" fmla="*/ 6532652 w 8492448"/>
                      <a:gd name="connsiteY10" fmla="*/ 0 h 4641095"/>
                      <a:gd name="connsiteX11" fmla="*/ 7100993 w 8492448"/>
                      <a:gd name="connsiteY11" fmla="*/ 0 h 4641095"/>
                      <a:gd name="connsiteX12" fmla="*/ 7584409 w 8492448"/>
                      <a:gd name="connsiteY12" fmla="*/ 0 h 4641095"/>
                      <a:gd name="connsiteX13" fmla="*/ 8492448 w 8492448"/>
                      <a:gd name="connsiteY13" fmla="*/ 0 h 4641095"/>
                      <a:gd name="connsiteX14" fmla="*/ 8492448 w 8492448"/>
                      <a:gd name="connsiteY14" fmla="*/ 663014 h 4641095"/>
                      <a:gd name="connsiteX15" fmla="*/ 8492448 w 8492448"/>
                      <a:gd name="connsiteY15" fmla="*/ 1233205 h 4641095"/>
                      <a:gd name="connsiteX16" fmla="*/ 8492448 w 8492448"/>
                      <a:gd name="connsiteY16" fmla="*/ 1896219 h 4641095"/>
                      <a:gd name="connsiteX17" fmla="*/ 8492448 w 8492448"/>
                      <a:gd name="connsiteY17" fmla="*/ 2420000 h 4641095"/>
                      <a:gd name="connsiteX18" fmla="*/ 8492448 w 8492448"/>
                      <a:gd name="connsiteY18" fmla="*/ 3175835 h 4641095"/>
                      <a:gd name="connsiteX19" fmla="*/ 8492448 w 8492448"/>
                      <a:gd name="connsiteY19" fmla="*/ 3838849 h 4641095"/>
                      <a:gd name="connsiteX20" fmla="*/ 8492448 w 8492448"/>
                      <a:gd name="connsiteY20" fmla="*/ 4641095 h 4641095"/>
                      <a:gd name="connsiteX21" fmla="*/ 7669334 w 8492448"/>
                      <a:gd name="connsiteY21" fmla="*/ 4641095 h 4641095"/>
                      <a:gd name="connsiteX22" fmla="*/ 7016069 w 8492448"/>
                      <a:gd name="connsiteY22" fmla="*/ 4641095 h 4641095"/>
                      <a:gd name="connsiteX23" fmla="*/ 6277879 w 8492448"/>
                      <a:gd name="connsiteY23" fmla="*/ 4641095 h 4641095"/>
                      <a:gd name="connsiteX24" fmla="*/ 5539689 w 8492448"/>
                      <a:gd name="connsiteY24" fmla="*/ 4641095 h 4641095"/>
                      <a:gd name="connsiteX25" fmla="*/ 4716575 w 8492448"/>
                      <a:gd name="connsiteY25" fmla="*/ 4641095 h 4641095"/>
                      <a:gd name="connsiteX26" fmla="*/ 3893461 w 8492448"/>
                      <a:gd name="connsiteY26" fmla="*/ 4641095 h 4641095"/>
                      <a:gd name="connsiteX27" fmla="*/ 3410045 w 8492448"/>
                      <a:gd name="connsiteY27" fmla="*/ 4641095 h 4641095"/>
                      <a:gd name="connsiteX28" fmla="*/ 2671855 w 8492448"/>
                      <a:gd name="connsiteY28" fmla="*/ 4641095 h 4641095"/>
                      <a:gd name="connsiteX29" fmla="*/ 2188439 w 8492448"/>
                      <a:gd name="connsiteY29" fmla="*/ 4641095 h 4641095"/>
                      <a:gd name="connsiteX30" fmla="*/ 1365324 w 8492448"/>
                      <a:gd name="connsiteY30" fmla="*/ 4641095 h 4641095"/>
                      <a:gd name="connsiteX31" fmla="*/ 627135 w 8492448"/>
                      <a:gd name="connsiteY31" fmla="*/ 4641095 h 4641095"/>
                      <a:gd name="connsiteX32" fmla="*/ 0 w 8492448"/>
                      <a:gd name="connsiteY32" fmla="*/ 4641095 h 4641095"/>
                      <a:gd name="connsiteX33" fmla="*/ 0 w 8492448"/>
                      <a:gd name="connsiteY33" fmla="*/ 4070903 h 4641095"/>
                      <a:gd name="connsiteX34" fmla="*/ 0 w 8492448"/>
                      <a:gd name="connsiteY34" fmla="*/ 3547123 h 4641095"/>
                      <a:gd name="connsiteX35" fmla="*/ 0 w 8492448"/>
                      <a:gd name="connsiteY35" fmla="*/ 2884109 h 4641095"/>
                      <a:gd name="connsiteX36" fmla="*/ 0 w 8492448"/>
                      <a:gd name="connsiteY36" fmla="*/ 2267506 h 4641095"/>
                      <a:gd name="connsiteX37" fmla="*/ 0 w 8492448"/>
                      <a:gd name="connsiteY37" fmla="*/ 1558082 h 4641095"/>
                      <a:gd name="connsiteX38" fmla="*/ 0 w 8492448"/>
                      <a:gd name="connsiteY38" fmla="*/ 802246 h 4641095"/>
                      <a:gd name="connsiteX39" fmla="*/ 0 w 8492448"/>
                      <a:gd name="connsiteY39" fmla="*/ 0 h 46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92448" h="4641095" extrusionOk="0">
                        <a:moveTo>
                          <a:pt x="0" y="0"/>
                        </a:moveTo>
                        <a:cubicBezTo>
                          <a:pt x="324345" y="-3076"/>
                          <a:pt x="437131" y="1412"/>
                          <a:pt x="823114" y="0"/>
                        </a:cubicBezTo>
                        <a:cubicBezTo>
                          <a:pt x="1209097" y="-1412"/>
                          <a:pt x="1283348" y="-34089"/>
                          <a:pt x="1646228" y="0"/>
                        </a:cubicBezTo>
                        <a:cubicBezTo>
                          <a:pt x="2009108" y="34089"/>
                          <a:pt x="1981755" y="-21873"/>
                          <a:pt x="2129645" y="0"/>
                        </a:cubicBezTo>
                        <a:cubicBezTo>
                          <a:pt x="2277535" y="21873"/>
                          <a:pt x="2364947" y="-12692"/>
                          <a:pt x="2528136" y="0"/>
                        </a:cubicBezTo>
                        <a:cubicBezTo>
                          <a:pt x="2691325" y="12692"/>
                          <a:pt x="2932616" y="16069"/>
                          <a:pt x="3266326" y="0"/>
                        </a:cubicBezTo>
                        <a:cubicBezTo>
                          <a:pt x="3600036" y="-16069"/>
                          <a:pt x="3706913" y="23664"/>
                          <a:pt x="3919591" y="0"/>
                        </a:cubicBezTo>
                        <a:cubicBezTo>
                          <a:pt x="4132270" y="-23664"/>
                          <a:pt x="4455024" y="-38079"/>
                          <a:pt x="4742706" y="0"/>
                        </a:cubicBezTo>
                        <a:cubicBezTo>
                          <a:pt x="5030389" y="38079"/>
                          <a:pt x="5058083" y="-13525"/>
                          <a:pt x="5141197" y="0"/>
                        </a:cubicBezTo>
                        <a:cubicBezTo>
                          <a:pt x="5224311" y="13525"/>
                          <a:pt x="5570381" y="2142"/>
                          <a:pt x="5709538" y="0"/>
                        </a:cubicBezTo>
                        <a:cubicBezTo>
                          <a:pt x="5848695" y="-2142"/>
                          <a:pt x="6159608" y="3976"/>
                          <a:pt x="6532652" y="0"/>
                        </a:cubicBezTo>
                        <a:cubicBezTo>
                          <a:pt x="6905696" y="-3976"/>
                          <a:pt x="6880863" y="25864"/>
                          <a:pt x="7100993" y="0"/>
                        </a:cubicBezTo>
                        <a:cubicBezTo>
                          <a:pt x="7321123" y="-25864"/>
                          <a:pt x="7408192" y="9012"/>
                          <a:pt x="7584409" y="0"/>
                        </a:cubicBezTo>
                        <a:cubicBezTo>
                          <a:pt x="7760626" y="-9012"/>
                          <a:pt x="8195586" y="-23428"/>
                          <a:pt x="8492448" y="0"/>
                        </a:cubicBezTo>
                        <a:cubicBezTo>
                          <a:pt x="8486768" y="252361"/>
                          <a:pt x="8483084" y="432552"/>
                          <a:pt x="8492448" y="663014"/>
                        </a:cubicBezTo>
                        <a:cubicBezTo>
                          <a:pt x="8501812" y="893476"/>
                          <a:pt x="8476150" y="986684"/>
                          <a:pt x="8492448" y="1233205"/>
                        </a:cubicBezTo>
                        <a:cubicBezTo>
                          <a:pt x="8508746" y="1479726"/>
                          <a:pt x="8498668" y="1688435"/>
                          <a:pt x="8492448" y="1896219"/>
                        </a:cubicBezTo>
                        <a:cubicBezTo>
                          <a:pt x="8486228" y="2104003"/>
                          <a:pt x="8488878" y="2286792"/>
                          <a:pt x="8492448" y="2420000"/>
                        </a:cubicBezTo>
                        <a:cubicBezTo>
                          <a:pt x="8496018" y="2553208"/>
                          <a:pt x="8516221" y="2952860"/>
                          <a:pt x="8492448" y="3175835"/>
                        </a:cubicBezTo>
                        <a:cubicBezTo>
                          <a:pt x="8468675" y="3398811"/>
                          <a:pt x="8480128" y="3517340"/>
                          <a:pt x="8492448" y="3838849"/>
                        </a:cubicBezTo>
                        <a:cubicBezTo>
                          <a:pt x="8504768" y="4160358"/>
                          <a:pt x="8487671" y="4434121"/>
                          <a:pt x="8492448" y="4641095"/>
                        </a:cubicBezTo>
                        <a:cubicBezTo>
                          <a:pt x="8101174" y="4606103"/>
                          <a:pt x="7888113" y="4620001"/>
                          <a:pt x="7669334" y="4641095"/>
                        </a:cubicBezTo>
                        <a:cubicBezTo>
                          <a:pt x="7450555" y="4662189"/>
                          <a:pt x="7254696" y="4647378"/>
                          <a:pt x="7016069" y="4641095"/>
                        </a:cubicBezTo>
                        <a:cubicBezTo>
                          <a:pt x="6777443" y="4634812"/>
                          <a:pt x="6494787" y="4614062"/>
                          <a:pt x="6277879" y="4641095"/>
                        </a:cubicBezTo>
                        <a:cubicBezTo>
                          <a:pt x="6060971" y="4668129"/>
                          <a:pt x="5716079" y="4605135"/>
                          <a:pt x="5539689" y="4641095"/>
                        </a:cubicBezTo>
                        <a:cubicBezTo>
                          <a:pt x="5363299" y="4677056"/>
                          <a:pt x="4972130" y="4655215"/>
                          <a:pt x="4716575" y="4641095"/>
                        </a:cubicBezTo>
                        <a:cubicBezTo>
                          <a:pt x="4461020" y="4626975"/>
                          <a:pt x="4133861" y="4604495"/>
                          <a:pt x="3893461" y="4641095"/>
                        </a:cubicBezTo>
                        <a:cubicBezTo>
                          <a:pt x="3653061" y="4677695"/>
                          <a:pt x="3612737" y="4629610"/>
                          <a:pt x="3410045" y="4641095"/>
                        </a:cubicBezTo>
                        <a:cubicBezTo>
                          <a:pt x="3207353" y="4652580"/>
                          <a:pt x="2970605" y="4663092"/>
                          <a:pt x="2671855" y="4641095"/>
                        </a:cubicBezTo>
                        <a:cubicBezTo>
                          <a:pt x="2373105" y="4619099"/>
                          <a:pt x="2310362" y="4664141"/>
                          <a:pt x="2188439" y="4641095"/>
                        </a:cubicBezTo>
                        <a:cubicBezTo>
                          <a:pt x="2066516" y="4618049"/>
                          <a:pt x="1770393" y="4666920"/>
                          <a:pt x="1365324" y="4641095"/>
                        </a:cubicBezTo>
                        <a:cubicBezTo>
                          <a:pt x="960255" y="4615270"/>
                          <a:pt x="927346" y="4669362"/>
                          <a:pt x="627135" y="4641095"/>
                        </a:cubicBezTo>
                        <a:cubicBezTo>
                          <a:pt x="326924" y="4612828"/>
                          <a:pt x="309309" y="4643017"/>
                          <a:pt x="0" y="4641095"/>
                        </a:cubicBezTo>
                        <a:cubicBezTo>
                          <a:pt x="23869" y="4436507"/>
                          <a:pt x="11319" y="4310453"/>
                          <a:pt x="0" y="4070903"/>
                        </a:cubicBezTo>
                        <a:cubicBezTo>
                          <a:pt x="-11319" y="3831353"/>
                          <a:pt x="-23054" y="3703350"/>
                          <a:pt x="0" y="3547123"/>
                        </a:cubicBezTo>
                        <a:cubicBezTo>
                          <a:pt x="23054" y="3390896"/>
                          <a:pt x="-22185" y="3139121"/>
                          <a:pt x="0" y="2884109"/>
                        </a:cubicBezTo>
                        <a:cubicBezTo>
                          <a:pt x="22185" y="2629097"/>
                          <a:pt x="-23449" y="2545908"/>
                          <a:pt x="0" y="2267506"/>
                        </a:cubicBezTo>
                        <a:cubicBezTo>
                          <a:pt x="23449" y="1989104"/>
                          <a:pt x="-4288" y="1738054"/>
                          <a:pt x="0" y="1558082"/>
                        </a:cubicBezTo>
                        <a:cubicBezTo>
                          <a:pt x="4288" y="1378110"/>
                          <a:pt x="17178" y="1121436"/>
                          <a:pt x="0" y="802246"/>
                        </a:cubicBezTo>
                        <a:cubicBezTo>
                          <a:pt x="-17178" y="483056"/>
                          <a:pt x="32698" y="38490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background-color</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text-align</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left|center|justify|right</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text-indent</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text-decoration</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overline|line-through|underline</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text-transform: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capitalize|uppercase|lowercase</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letter-spacing</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word-spacing</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text-shadow</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i="1"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h-shadow v-shadow blur-radius </a:t>
            </a:r>
            <a:r>
              <a:rPr lang="en-US" sz="2400" i="1"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color</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|none|initial|inherit</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14533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1C4301B-134B-5942-A8FD-10594C6D878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A5AFEE51-122B-09EF-84E2-B2C7CD6C085D}"/>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61766104-DDB6-BF57-03AA-112F08AFEB23}"/>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E70910A-10A2-54F2-C5B8-DCA46C36C344}"/>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FE1BAA0-6369-3760-095E-A2111643470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52DFE96-B85C-1898-5816-54CB9280E7F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EE70304-AD11-6A2A-682E-547CC32824C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FC4DAE0-A57A-D360-9A08-D71D2AC6D03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FB2A109D-0440-635A-98C3-6F9A9CF35E1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5C0D85D-C806-516E-1244-E73441366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9200BBB-C56D-811F-31AF-52D13A3EE773}"/>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2A8AE9-0F28-22CB-BE94-4A244E4CF45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CD16A8-B9F1-79EF-EE6C-D49F9D6A8D6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48F48C-D04A-67C7-2218-E9AAF1312AB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8E37A5BD-4CC1-E8A0-8CA8-40302453451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1E6EBC9B-2CBB-87C4-734D-9A6934BF92F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1C1F4323-00C7-E575-B7F1-9F34648E7D3E}"/>
              </a:ext>
            </a:extLst>
          </p:cNvPr>
          <p:cNvSpPr/>
          <p:nvPr/>
        </p:nvSpPr>
        <p:spPr>
          <a:xfrm>
            <a:off x="2937760" y="98533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Background</a:t>
            </a:r>
          </a:p>
        </p:txBody>
      </p:sp>
      <p:sp>
        <p:nvSpPr>
          <p:cNvPr id="10" name="Rectangle 9">
            <a:extLst>
              <a:ext uri="{FF2B5EF4-FFF2-40B4-BE49-F238E27FC236}">
                <a16:creationId xmlns:a16="http://schemas.microsoft.com/office/drawing/2014/main" id="{0BF7AB65-F23B-27C7-02EA-4F8800D78C49}"/>
              </a:ext>
            </a:extLst>
          </p:cNvPr>
          <p:cNvSpPr/>
          <p:nvPr/>
        </p:nvSpPr>
        <p:spPr>
          <a:xfrm>
            <a:off x="399988" y="2288236"/>
            <a:ext cx="6780130" cy="3452164"/>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background-color:</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(255,255,255);</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your-img.jpeg;</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background-position:</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left|top|right|bottom|center</a:t>
            </a:r>
            <a:endPar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background-repeat:</a:t>
            </a:r>
          </a:p>
          <a:p>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repeat|repeat-x|repeat-y|no-repeat|space|round</a:t>
            </a:r>
            <a:endPar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62D0BCA8-595F-D472-78A3-DCA04A71CF8E}"/>
              </a:ext>
            </a:extLst>
          </p:cNvPr>
          <p:cNvSpPr/>
          <p:nvPr/>
        </p:nvSpPr>
        <p:spPr>
          <a:xfrm>
            <a:off x="399988" y="2288236"/>
            <a:ext cx="7702881" cy="3452164"/>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With CSS </a:t>
            </a:r>
            <a:r>
              <a:rPr lang="en-US" sz="2500" b="1"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Background</a:t>
            </a:r>
            <a:r>
              <a:rPr lang="en-US" sz="2500"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 Shorthand</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 </a:t>
            </a:r>
            <a:r>
              <a:rPr lang="en-US" sz="25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lightgreen</a:t>
            </a: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url</a:t>
            </a: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(your-img.jpeg) center no-repeat;</a:t>
            </a:r>
            <a:endPar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6" name="Group 25">
            <a:extLst>
              <a:ext uri="{FF2B5EF4-FFF2-40B4-BE49-F238E27FC236}">
                <a16:creationId xmlns:a16="http://schemas.microsoft.com/office/drawing/2014/main" id="{A1735071-ABA5-B712-B293-86AE7B440815}"/>
              </a:ext>
            </a:extLst>
          </p:cNvPr>
          <p:cNvGrpSpPr/>
          <p:nvPr/>
        </p:nvGrpSpPr>
        <p:grpSpPr>
          <a:xfrm>
            <a:off x="1290286" y="3335772"/>
            <a:ext cx="1956061" cy="914400"/>
            <a:chOff x="1290286" y="3335772"/>
            <a:chExt cx="1956061" cy="914400"/>
          </a:xfrm>
        </p:grpSpPr>
        <p:sp>
          <p:nvSpPr>
            <p:cNvPr id="16" name="Rectangle 15">
              <a:extLst>
                <a:ext uri="{FF2B5EF4-FFF2-40B4-BE49-F238E27FC236}">
                  <a16:creationId xmlns:a16="http://schemas.microsoft.com/office/drawing/2014/main" id="{D2AFD14A-2B08-194D-D814-4DE438C1E003}"/>
                </a:ext>
              </a:extLst>
            </p:cNvPr>
            <p:cNvSpPr/>
            <p:nvPr/>
          </p:nvSpPr>
          <p:spPr>
            <a:xfrm>
              <a:off x="1290286" y="3335772"/>
              <a:ext cx="13040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color</a:t>
              </a:r>
            </a:p>
          </p:txBody>
        </p:sp>
        <p:cxnSp>
          <p:nvCxnSpPr>
            <p:cNvPr id="22" name="Connector: Curved 21">
              <a:extLst>
                <a:ext uri="{FF2B5EF4-FFF2-40B4-BE49-F238E27FC236}">
                  <a16:creationId xmlns:a16="http://schemas.microsoft.com/office/drawing/2014/main" id="{85C76AB2-7715-E338-BAF9-C895B6BD93D2}"/>
                </a:ext>
              </a:extLst>
            </p:cNvPr>
            <p:cNvCxnSpPr>
              <a:cxnSpLocks/>
            </p:cNvCxnSpPr>
            <p:nvPr/>
          </p:nvCxnSpPr>
          <p:spPr>
            <a:xfrm>
              <a:off x="2605414" y="3785875"/>
              <a:ext cx="640933" cy="22844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7F527B6-1BAA-7895-4BD5-1691DC5DCBDB}"/>
              </a:ext>
            </a:extLst>
          </p:cNvPr>
          <p:cNvGrpSpPr/>
          <p:nvPr/>
        </p:nvGrpSpPr>
        <p:grpSpPr>
          <a:xfrm>
            <a:off x="6460640" y="2784247"/>
            <a:ext cx="1304040" cy="1355952"/>
            <a:chOff x="2078636" y="3148219"/>
            <a:chExt cx="1304040" cy="1355952"/>
          </a:xfrm>
        </p:grpSpPr>
        <p:sp>
          <p:nvSpPr>
            <p:cNvPr id="28" name="Rectangle 27">
              <a:extLst>
                <a:ext uri="{FF2B5EF4-FFF2-40B4-BE49-F238E27FC236}">
                  <a16:creationId xmlns:a16="http://schemas.microsoft.com/office/drawing/2014/main" id="{AC670415-3E1C-5DEB-1D1E-8A82981B730F}"/>
                </a:ext>
              </a:extLst>
            </p:cNvPr>
            <p:cNvSpPr/>
            <p:nvPr/>
          </p:nvSpPr>
          <p:spPr>
            <a:xfrm>
              <a:off x="2078636" y="3148219"/>
              <a:ext cx="13040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Fira Code SemiBold" pitchFamily="1" charset="0"/>
                  <a:ea typeface="Fira Code SemiBold" pitchFamily="1" charset="0"/>
                  <a:cs typeface="Fira Code SemiBold" pitchFamily="1" charset="0"/>
                </a:rPr>
                <a:t>url</a:t>
              </a:r>
              <a:endParaRPr lang="en-US" sz="2400" dirty="0">
                <a:solidFill>
                  <a:schemeClr val="accent1"/>
                </a:solidFill>
                <a:latin typeface="Fira Code SemiBold" pitchFamily="1" charset="0"/>
                <a:ea typeface="Fira Code SemiBold" pitchFamily="1" charset="0"/>
                <a:cs typeface="Fira Code SemiBold" pitchFamily="1" charset="0"/>
              </a:endParaRPr>
            </a:p>
          </p:txBody>
        </p:sp>
        <p:cxnSp>
          <p:nvCxnSpPr>
            <p:cNvPr id="29" name="Connector: Curved 28">
              <a:extLst>
                <a:ext uri="{FF2B5EF4-FFF2-40B4-BE49-F238E27FC236}">
                  <a16:creationId xmlns:a16="http://schemas.microsoft.com/office/drawing/2014/main" id="{F390BB95-5855-7885-5854-C6A9C392A3EE}"/>
                </a:ext>
              </a:extLst>
            </p:cNvPr>
            <p:cNvCxnSpPr>
              <a:cxnSpLocks/>
            </p:cNvCxnSpPr>
            <p:nvPr/>
          </p:nvCxnSpPr>
          <p:spPr>
            <a:xfrm rot="5400000">
              <a:off x="1984707" y="3883464"/>
              <a:ext cx="718297" cy="52311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921892B-283F-5B97-AAD6-BF2D4903592B}"/>
              </a:ext>
            </a:extLst>
          </p:cNvPr>
          <p:cNvGrpSpPr/>
          <p:nvPr/>
        </p:nvGrpSpPr>
        <p:grpSpPr>
          <a:xfrm>
            <a:off x="2605414" y="4738598"/>
            <a:ext cx="1699886" cy="1276928"/>
            <a:chOff x="2078636" y="3148221"/>
            <a:chExt cx="1699886" cy="1276928"/>
          </a:xfrm>
        </p:grpSpPr>
        <p:sp>
          <p:nvSpPr>
            <p:cNvPr id="32" name="Rectangle 31">
              <a:extLst>
                <a:ext uri="{FF2B5EF4-FFF2-40B4-BE49-F238E27FC236}">
                  <a16:creationId xmlns:a16="http://schemas.microsoft.com/office/drawing/2014/main" id="{11F6D9A0-43CC-84AF-11AC-813793E746B0}"/>
                </a:ext>
              </a:extLst>
            </p:cNvPr>
            <p:cNvSpPr/>
            <p:nvPr/>
          </p:nvSpPr>
          <p:spPr>
            <a:xfrm>
              <a:off x="2078636" y="3510749"/>
              <a:ext cx="16998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position</a:t>
              </a:r>
            </a:p>
          </p:txBody>
        </p:sp>
        <p:cxnSp>
          <p:nvCxnSpPr>
            <p:cNvPr id="33" name="Connector: Curved 32">
              <a:extLst>
                <a:ext uri="{FF2B5EF4-FFF2-40B4-BE49-F238E27FC236}">
                  <a16:creationId xmlns:a16="http://schemas.microsoft.com/office/drawing/2014/main" id="{2E6840AA-7BB4-701A-5F38-C7B1190C3D63}"/>
                </a:ext>
              </a:extLst>
            </p:cNvPr>
            <p:cNvCxnSpPr>
              <a:cxnSpLocks/>
            </p:cNvCxnSpPr>
            <p:nvPr/>
          </p:nvCxnSpPr>
          <p:spPr>
            <a:xfrm rot="16200000" flipV="1">
              <a:off x="2104793" y="3285251"/>
              <a:ext cx="637653" cy="36359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4FBBFCC-9028-E78F-2A11-4F7DCD941A24}"/>
              </a:ext>
            </a:extLst>
          </p:cNvPr>
          <p:cNvGrpSpPr/>
          <p:nvPr/>
        </p:nvGrpSpPr>
        <p:grpSpPr>
          <a:xfrm>
            <a:off x="4579553" y="4823455"/>
            <a:ext cx="1699886" cy="1276928"/>
            <a:chOff x="2078636" y="3148221"/>
            <a:chExt cx="1699886" cy="1276928"/>
          </a:xfrm>
        </p:grpSpPr>
        <p:sp>
          <p:nvSpPr>
            <p:cNvPr id="36" name="Rectangle 35">
              <a:extLst>
                <a:ext uri="{FF2B5EF4-FFF2-40B4-BE49-F238E27FC236}">
                  <a16:creationId xmlns:a16="http://schemas.microsoft.com/office/drawing/2014/main" id="{6EF005CD-BDFD-EADE-427E-32113F5BD1DF}"/>
                </a:ext>
              </a:extLst>
            </p:cNvPr>
            <p:cNvSpPr/>
            <p:nvPr/>
          </p:nvSpPr>
          <p:spPr>
            <a:xfrm>
              <a:off x="2078636" y="3510749"/>
              <a:ext cx="16998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repeat</a:t>
              </a:r>
            </a:p>
          </p:txBody>
        </p:sp>
        <p:cxnSp>
          <p:nvCxnSpPr>
            <p:cNvPr id="37" name="Connector: Curved 36">
              <a:extLst>
                <a:ext uri="{FF2B5EF4-FFF2-40B4-BE49-F238E27FC236}">
                  <a16:creationId xmlns:a16="http://schemas.microsoft.com/office/drawing/2014/main" id="{127B55A6-4230-C7D3-8727-948BAF97DA73}"/>
                </a:ext>
              </a:extLst>
            </p:cNvPr>
            <p:cNvCxnSpPr>
              <a:cxnSpLocks/>
            </p:cNvCxnSpPr>
            <p:nvPr/>
          </p:nvCxnSpPr>
          <p:spPr>
            <a:xfrm rot="16200000" flipV="1">
              <a:off x="2104793" y="3285251"/>
              <a:ext cx="637653" cy="36359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42830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nextCondLst>
                <p:cond evt="onClick" delay="0">
                  <p:tgtEl>
                    <p:spTgt spid="10"/>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3"/>
                  </p:tgtEl>
                </p:cond>
              </p:nextCondLst>
            </p:seq>
            <p:seq concurrent="1" nextAc="seek">
              <p:cTn id="15" restart="whenNotActive" fill="hold" evtFilter="cancelBubble" nodeType="interactiveSeq">
                <p:stCondLst>
                  <p:cond evt="onClick" delay="0">
                    <p:tgtEl>
                      <p:spTgt spid="26"/>
                    </p:tgtEl>
                  </p:cond>
                </p:stCondLst>
                <p:endSync evt="end" delay="0">
                  <p:rtn val="all"/>
                </p:endSync>
                <p:childTnLst>
                  <p:par>
                    <p:cTn id="16" fill="hold">
                      <p:stCondLst>
                        <p:cond delay="0"/>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6"/>
                  </p:tgtEl>
                </p:cond>
              </p:nextCondLst>
            </p:seq>
            <p:seq concurrent="1" nextAc="seek">
              <p:cTn id="22" restart="whenNotActive" fill="hold" evtFilter="cancelBubble" nodeType="interactiveSeq">
                <p:stCondLst>
                  <p:cond evt="onClick" delay="0">
                    <p:tgtEl>
                      <p:spTgt spid="27"/>
                    </p:tgtEl>
                  </p:cond>
                </p:stCondLst>
                <p:endSync evt="end" delay="0">
                  <p:rtn val="all"/>
                </p:endSync>
                <p:childTnLst>
                  <p:par>
                    <p:cTn id="23" fill="hold">
                      <p:stCondLst>
                        <p:cond delay="0"/>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7"/>
                  </p:tgtEl>
                </p:cond>
              </p:nextCondLst>
            </p:seq>
            <p:seq concurrent="1" nextAc="seek">
              <p:cTn id="29" restart="whenNotActive" fill="hold" evtFilter="cancelBubble" nodeType="interactiveSeq">
                <p:stCondLst>
                  <p:cond evt="onClick" delay="0">
                    <p:tgtEl>
                      <p:spTgt spid="31"/>
                    </p:tgtEl>
                  </p:cond>
                </p:stCondLst>
                <p:endSync evt="end" delay="0">
                  <p:rtn val="all"/>
                </p:endSync>
                <p:childTnLst>
                  <p:par>
                    <p:cTn id="30" fill="hold">
                      <p:stCondLst>
                        <p:cond delay="0"/>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1"/>
                  </p:tgtEl>
                </p:cond>
              </p:nextCondLst>
            </p:seq>
          </p:childTnLst>
        </p:cTn>
      </p:par>
    </p:tnLst>
    <p:bldLst>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637FBA3-7068-7135-42FF-FF98BF4E962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C0956F24-4191-42E6-DD21-916D367C73AA}"/>
              </a:ext>
            </a:extLst>
          </p:cNvPr>
          <p:cNvGrpSpPr/>
          <p:nvPr/>
        </p:nvGrpSpPr>
        <p:grpSpPr>
          <a:xfrm>
            <a:off x="113363" y="133997"/>
            <a:ext cx="8804969" cy="6590005"/>
            <a:chOff x="108155" y="153385"/>
            <a:chExt cx="8804969" cy="6590005"/>
          </a:xfrm>
        </p:grpSpPr>
        <p:grpSp>
          <p:nvGrpSpPr>
            <p:cNvPr id="2" name="Group 1">
              <a:extLst>
                <a:ext uri="{FF2B5EF4-FFF2-40B4-BE49-F238E27FC236}">
                  <a16:creationId xmlns:a16="http://schemas.microsoft.com/office/drawing/2014/main" id="{025AA862-BA47-F0F2-CED5-F7ED6E9B93E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9D4CDA3-F82F-AB14-7D19-CA044C1EE8C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551EFF4-E663-5B67-A4E7-1D19A4935BE9}"/>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13ED9DF-743F-8600-F26F-8DCE8BA08CF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D2DD14B-654F-7BDF-5C0C-EF7806224DF3}"/>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4EC4F890-5A7B-0B85-27F8-68C9DFFED13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D974C563-46F0-53AE-4EBE-BCEBE129A66E}"/>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D4C6D6F-832F-4A75-CDE3-4503DA13D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68A5190-4868-985E-06CB-0732267D042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B8A34F-4362-6524-F96D-4CA7DF6DAFD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FB31F1-1EF7-90E0-6984-9DC618129FA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F1229D-A059-984E-2CF1-4DC055C44C1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CF9559A-E26D-B05F-F9CE-8AC6582ED3E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D9F8C54-C377-34FE-D5DC-F697C732AFA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21" name="Group 20">
            <a:extLst>
              <a:ext uri="{FF2B5EF4-FFF2-40B4-BE49-F238E27FC236}">
                <a16:creationId xmlns:a16="http://schemas.microsoft.com/office/drawing/2014/main" id="{CD0B55E7-91A5-9743-E74A-DDFFFE083206}"/>
              </a:ext>
            </a:extLst>
          </p:cNvPr>
          <p:cNvGrpSpPr/>
          <p:nvPr/>
        </p:nvGrpSpPr>
        <p:grpSpPr>
          <a:xfrm>
            <a:off x="389493" y="1237193"/>
            <a:ext cx="8357860" cy="2001158"/>
            <a:chOff x="650762" y="1091798"/>
            <a:chExt cx="8357860" cy="2001158"/>
          </a:xfrm>
        </p:grpSpPr>
        <p:sp>
          <p:nvSpPr>
            <p:cNvPr id="25" name="Rectangle 24">
              <a:extLst>
                <a:ext uri="{FF2B5EF4-FFF2-40B4-BE49-F238E27FC236}">
                  <a16:creationId xmlns:a16="http://schemas.microsoft.com/office/drawing/2014/main" id="{5E2BDAB8-4576-1431-05B0-B2FF146ED8B5}"/>
                </a:ext>
              </a:extLst>
            </p:cNvPr>
            <p:cNvSpPr/>
            <p:nvPr/>
          </p:nvSpPr>
          <p:spPr>
            <a:xfrm>
              <a:off x="672600" y="109179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Display</a:t>
              </a:r>
            </a:p>
          </p:txBody>
        </p:sp>
        <p:sp>
          <p:nvSpPr>
            <p:cNvPr id="17" name="Rectangle 16">
              <a:extLst>
                <a:ext uri="{FF2B5EF4-FFF2-40B4-BE49-F238E27FC236}">
                  <a16:creationId xmlns:a16="http://schemas.microsoft.com/office/drawing/2014/main" id="{4350C10A-D4F5-F583-5953-91E9B11FB852}"/>
                </a:ext>
              </a:extLst>
            </p:cNvPr>
            <p:cNvSpPr/>
            <p:nvPr/>
          </p:nvSpPr>
          <p:spPr>
            <a:xfrm>
              <a:off x="650762" y="1697002"/>
              <a:ext cx="8357860" cy="139595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erlin Sans FB" panose="020E0602020502020306" pitchFamily="34" charset="0"/>
                </a:rPr>
                <a:t>The </a:t>
              </a:r>
              <a:r>
                <a:rPr lang="en-US" dirty="0">
                  <a:solidFill>
                    <a:schemeClr val="tx1"/>
                  </a:solidFill>
                  <a:latin typeface="Berlin Sans FB" panose="020E0602020502020306" pitchFamily="34" charset="0"/>
                  <a:hlinkClick r:id="rId3">
                    <a:extLst>
                      <a:ext uri="{A12FA001-AC4F-418D-AE19-62706E023703}">
                        <ahyp:hlinkClr xmlns:ahyp="http://schemas.microsoft.com/office/drawing/2018/hyperlinkcolor" val="tx"/>
                      </a:ext>
                    </a:extLst>
                  </a:hlinkClick>
                </a:rPr>
                <a:t>display</a:t>
              </a:r>
              <a:r>
                <a:rPr lang="en-US" dirty="0">
                  <a:solidFill>
                    <a:schemeClr val="tx1"/>
                  </a:solidFill>
                  <a:latin typeface="Berlin Sans FB" panose="020E0602020502020306" pitchFamily="34" charset="0"/>
                </a:rPr>
                <a:t> property is an important CSS property for controlling layout</a:t>
              </a:r>
              <a:br>
                <a:rPr lang="en-US" dirty="0"/>
              </a:br>
              <a:r>
                <a:rPr lang="en-US" dirty="0">
                  <a:solidFill>
                    <a:schemeClr val="tx1"/>
                  </a:solidFill>
                  <a:latin typeface="Berlin Sans FB" panose="020E0602020502020306" pitchFamily="34" charset="0"/>
                </a:rPr>
                <a:t>Every HTML element has a default display value, depending on what type of element it is. </a:t>
              </a:r>
              <a:br>
                <a:rPr lang="en-US" dirty="0">
                  <a:solidFill>
                    <a:schemeClr val="tx1"/>
                  </a:solidFill>
                  <a:latin typeface="Berlin Sans FB" panose="020E0602020502020306" pitchFamily="34" charset="0"/>
                </a:rPr>
              </a:br>
              <a:r>
                <a:rPr lang="en-US" dirty="0">
                  <a:solidFill>
                    <a:schemeClr val="tx1"/>
                  </a:solidFill>
                  <a:latin typeface="Berlin Sans FB" panose="020E0602020502020306" pitchFamily="34" charset="0"/>
                </a:rPr>
                <a:t>The default display value for most elements is </a:t>
              </a:r>
              <a:r>
                <a:rPr lang="en-US" dirty="0">
                  <a:solidFill>
                    <a:schemeClr val="tx1"/>
                  </a:solidFill>
                  <a:highlight>
                    <a:srgbClr val="FFFF00"/>
                  </a:highlight>
                  <a:latin typeface="Berlin Sans FB" panose="020E0602020502020306" pitchFamily="34" charset="0"/>
                </a:rPr>
                <a:t>block</a:t>
              </a:r>
              <a:r>
                <a:rPr lang="en-US" dirty="0">
                  <a:solidFill>
                    <a:schemeClr val="tx1"/>
                  </a:solidFill>
                  <a:latin typeface="Berlin Sans FB" panose="020E0602020502020306" pitchFamily="34" charset="0"/>
                </a:rPr>
                <a:t> or </a:t>
              </a:r>
              <a:r>
                <a:rPr lang="en-US" dirty="0">
                  <a:solidFill>
                    <a:schemeClr val="tx1"/>
                  </a:solidFill>
                  <a:highlight>
                    <a:srgbClr val="FFFF00"/>
                  </a:highlight>
                  <a:latin typeface="Berlin Sans FB" panose="020E0602020502020306" pitchFamily="34" charset="0"/>
                </a:rPr>
                <a:t>inline</a:t>
              </a:r>
              <a:r>
                <a:rPr lang="en-US" dirty="0">
                  <a:solidFill>
                    <a:schemeClr val="tx1"/>
                  </a:solidFill>
                  <a:latin typeface="Berlin Sans FB" panose="020E0602020502020306" pitchFamily="34" charset="0"/>
                </a:rPr>
                <a:t>.</a:t>
              </a:r>
            </a:p>
          </p:txBody>
        </p:sp>
      </p:grpSp>
      <p:grpSp>
        <p:nvGrpSpPr>
          <p:cNvPr id="38" name="Group 37">
            <a:extLst>
              <a:ext uri="{FF2B5EF4-FFF2-40B4-BE49-F238E27FC236}">
                <a16:creationId xmlns:a16="http://schemas.microsoft.com/office/drawing/2014/main" id="{0597551E-0D51-0256-D3DB-B2DC33992D78}"/>
              </a:ext>
            </a:extLst>
          </p:cNvPr>
          <p:cNvGrpSpPr/>
          <p:nvPr/>
        </p:nvGrpSpPr>
        <p:grpSpPr>
          <a:xfrm>
            <a:off x="367044" y="3352651"/>
            <a:ext cx="3861759" cy="3054455"/>
            <a:chOff x="200343" y="3052320"/>
            <a:chExt cx="3861759" cy="3054455"/>
          </a:xfrm>
        </p:grpSpPr>
        <p:sp>
          <p:nvSpPr>
            <p:cNvPr id="24" name="Rectangle 23">
              <a:extLst>
                <a:ext uri="{FF2B5EF4-FFF2-40B4-BE49-F238E27FC236}">
                  <a16:creationId xmlns:a16="http://schemas.microsoft.com/office/drawing/2014/main" id="{AC98A678-08B7-D89C-927F-6AB5AB647026}"/>
                </a:ext>
              </a:extLst>
            </p:cNvPr>
            <p:cNvSpPr/>
            <p:nvPr/>
          </p:nvSpPr>
          <p:spPr>
            <a:xfrm>
              <a:off x="200343" y="3052320"/>
              <a:ext cx="1199065" cy="5585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block</a:t>
              </a:r>
              <a:endParaRPr lang="en-US" sz="16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0" name="Rectangle 29">
              <a:extLst>
                <a:ext uri="{FF2B5EF4-FFF2-40B4-BE49-F238E27FC236}">
                  <a16:creationId xmlns:a16="http://schemas.microsoft.com/office/drawing/2014/main" id="{96E0D360-7ED6-D285-BCF0-E82C8EFDFC78}"/>
                </a:ext>
              </a:extLst>
            </p:cNvPr>
            <p:cNvSpPr/>
            <p:nvPr/>
          </p:nvSpPr>
          <p:spPr>
            <a:xfrm>
              <a:off x="220403" y="3625903"/>
              <a:ext cx="3841699" cy="139595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stretches out to the left and right as far as it can. </a:t>
              </a:r>
              <a:b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makes a new line</a:t>
              </a:r>
            </a:p>
          </p:txBody>
        </p:sp>
        <p:sp>
          <p:nvSpPr>
            <p:cNvPr id="34" name="Rectangle 33">
              <a:extLst>
                <a:ext uri="{FF2B5EF4-FFF2-40B4-BE49-F238E27FC236}">
                  <a16:creationId xmlns:a16="http://schemas.microsoft.com/office/drawing/2014/main" id="{F6FC10AC-BE5C-04F0-E598-8F7D0E72F39D}"/>
                </a:ext>
              </a:extLst>
            </p:cNvPr>
            <p:cNvSpPr/>
            <p:nvPr/>
          </p:nvSpPr>
          <p:spPr>
            <a:xfrm>
              <a:off x="220403" y="5059069"/>
              <a:ext cx="3841699" cy="10477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Ex : &lt;div&gt;, &lt;h1&gt; - &lt;h6&gt; , &lt;p&gt; , &lt;form&gt;, &lt;header&gt;, &lt;footer&gt;, &lt;section&gt; </a:t>
              </a:r>
            </a:p>
          </p:txBody>
        </p:sp>
      </p:grpSp>
      <p:grpSp>
        <p:nvGrpSpPr>
          <p:cNvPr id="47" name="Group 46">
            <a:extLst>
              <a:ext uri="{FF2B5EF4-FFF2-40B4-BE49-F238E27FC236}">
                <a16:creationId xmlns:a16="http://schemas.microsoft.com/office/drawing/2014/main" id="{3A5BF4CF-63FA-75CC-23E5-7A6195524EEE}"/>
              </a:ext>
            </a:extLst>
          </p:cNvPr>
          <p:cNvGrpSpPr/>
          <p:nvPr/>
        </p:nvGrpSpPr>
        <p:grpSpPr>
          <a:xfrm>
            <a:off x="4648049" y="3421714"/>
            <a:ext cx="3851037" cy="2983586"/>
            <a:chOff x="338065" y="2850057"/>
            <a:chExt cx="3851037" cy="2983586"/>
          </a:xfrm>
        </p:grpSpPr>
        <p:sp>
          <p:nvSpPr>
            <p:cNvPr id="49" name="Rectangle 48">
              <a:extLst>
                <a:ext uri="{FF2B5EF4-FFF2-40B4-BE49-F238E27FC236}">
                  <a16:creationId xmlns:a16="http://schemas.microsoft.com/office/drawing/2014/main" id="{806BA422-FD35-3CAD-8211-6CA75E75B576}"/>
                </a:ext>
              </a:extLst>
            </p:cNvPr>
            <p:cNvSpPr/>
            <p:nvPr/>
          </p:nvSpPr>
          <p:spPr>
            <a:xfrm>
              <a:off x="347403" y="3379058"/>
              <a:ext cx="3841699" cy="170408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doesn’t stretch out to the left and right as far as it can.</a:t>
              </a:r>
              <a:b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doesn’t make a new line</a:t>
              </a:r>
            </a:p>
          </p:txBody>
        </p:sp>
        <p:sp>
          <p:nvSpPr>
            <p:cNvPr id="50" name="Rectangle 49">
              <a:extLst>
                <a:ext uri="{FF2B5EF4-FFF2-40B4-BE49-F238E27FC236}">
                  <a16:creationId xmlns:a16="http://schemas.microsoft.com/office/drawing/2014/main" id="{2CEA55B6-3C06-3F27-A67D-558A09FC36AE}"/>
                </a:ext>
              </a:extLst>
            </p:cNvPr>
            <p:cNvSpPr/>
            <p:nvPr/>
          </p:nvSpPr>
          <p:spPr>
            <a:xfrm>
              <a:off x="338065" y="5143956"/>
              <a:ext cx="3841699" cy="6896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Ex : &lt;span&gt;, &lt;a&gt;, &lt;</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img</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&gt;</a:t>
              </a:r>
            </a:p>
          </p:txBody>
        </p:sp>
        <p:sp>
          <p:nvSpPr>
            <p:cNvPr id="48" name="Rectangle 47">
              <a:extLst>
                <a:ext uri="{FF2B5EF4-FFF2-40B4-BE49-F238E27FC236}">
                  <a16:creationId xmlns:a16="http://schemas.microsoft.com/office/drawing/2014/main" id="{7BDFDC87-A269-14C6-DDF6-971DC2758504}"/>
                </a:ext>
              </a:extLst>
            </p:cNvPr>
            <p:cNvSpPr/>
            <p:nvPr/>
          </p:nvSpPr>
          <p:spPr>
            <a:xfrm>
              <a:off x="347403" y="2850057"/>
              <a:ext cx="1199065" cy="5585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inline</a:t>
              </a:r>
              <a:endParaRPr lang="en-US" sz="16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3428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1+#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43B7F71-CACB-525C-41D1-CBC51F422C8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A3E3ADD0-FAC7-6880-8002-F27E9703407A}"/>
              </a:ext>
            </a:extLst>
          </p:cNvPr>
          <p:cNvGrpSpPr/>
          <p:nvPr/>
        </p:nvGrpSpPr>
        <p:grpSpPr>
          <a:xfrm>
            <a:off x="228961" y="48158"/>
            <a:ext cx="8804969" cy="6590005"/>
            <a:chOff x="108155" y="153385"/>
            <a:chExt cx="8804969" cy="6590005"/>
          </a:xfrm>
        </p:grpSpPr>
        <p:grpSp>
          <p:nvGrpSpPr>
            <p:cNvPr id="2" name="Group 1">
              <a:extLst>
                <a:ext uri="{FF2B5EF4-FFF2-40B4-BE49-F238E27FC236}">
                  <a16:creationId xmlns:a16="http://schemas.microsoft.com/office/drawing/2014/main" id="{2F99CBCB-5A9E-8B84-B916-6D3D50B68A1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CF138D5-74FA-A7CA-29F8-26C768BCB80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6EFAFD9-24B2-122F-632D-98D4D3D6B55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D772DC4-8422-0A55-5238-BED36424D49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E9F857B-8106-9C6D-7C3B-24F89776CEC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10EDBA9-AF17-DC55-211D-613BE29C82F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B286040-C241-C18D-A96D-825F9359E53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1427510-EDE6-BD02-23A2-1A5A66547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B07749A-2FF8-7DC4-70AF-A73911885A7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CCFFD8-6F75-97CE-F182-3693E7854D0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CAC5B4-F6F5-2C8D-19C7-283BE40880F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B6AEF1-042E-084F-A243-59C6EE0BA50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9D1378BC-64AB-7811-C0FD-A4DE40C3962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0F7ECC8-C478-3626-3B71-712BA41CE61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16" name="Group 15">
            <a:extLst>
              <a:ext uri="{FF2B5EF4-FFF2-40B4-BE49-F238E27FC236}">
                <a16:creationId xmlns:a16="http://schemas.microsoft.com/office/drawing/2014/main" id="{429E0930-C07D-4A43-D2DA-DD6ECB174075}"/>
              </a:ext>
            </a:extLst>
          </p:cNvPr>
          <p:cNvGrpSpPr/>
          <p:nvPr/>
        </p:nvGrpSpPr>
        <p:grpSpPr>
          <a:xfrm>
            <a:off x="407540" y="1285350"/>
            <a:ext cx="8218476" cy="1524814"/>
            <a:chOff x="371283" y="1395506"/>
            <a:chExt cx="8218476" cy="1524814"/>
          </a:xfrm>
        </p:grpSpPr>
        <p:sp>
          <p:nvSpPr>
            <p:cNvPr id="3" name="Rectangle 2">
              <a:extLst>
                <a:ext uri="{FF2B5EF4-FFF2-40B4-BE49-F238E27FC236}">
                  <a16:creationId xmlns:a16="http://schemas.microsoft.com/office/drawing/2014/main" id="{7E190B52-E889-B5B7-4693-64F7AF713AD4}"/>
                </a:ext>
              </a:extLst>
            </p:cNvPr>
            <p:cNvSpPr/>
            <p:nvPr/>
          </p:nvSpPr>
          <p:spPr>
            <a:xfrm>
              <a:off x="371283" y="1395506"/>
              <a:ext cx="1551581" cy="753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Block</a:t>
              </a:r>
              <a:endParaRPr lang="en-US" dirty="0">
                <a:solidFill>
                  <a:schemeClr val="tx1"/>
                </a:solidFill>
                <a:latin typeface="Berlin Sans FB" panose="020E0602020502020306" pitchFamily="34" charset="0"/>
              </a:endParaRPr>
            </a:p>
          </p:txBody>
        </p:sp>
        <p:sp>
          <p:nvSpPr>
            <p:cNvPr id="10" name="Rectangle 9">
              <a:extLst>
                <a:ext uri="{FF2B5EF4-FFF2-40B4-BE49-F238E27FC236}">
                  <a16:creationId xmlns:a16="http://schemas.microsoft.com/office/drawing/2014/main" id="{9282D5B2-C2A9-EC75-0539-DA6478E422E8}"/>
                </a:ext>
              </a:extLst>
            </p:cNvPr>
            <p:cNvSpPr/>
            <p:nvPr/>
          </p:nvSpPr>
          <p:spPr>
            <a:xfrm>
              <a:off x="436487" y="2166742"/>
              <a:ext cx="8153272" cy="75357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chemeClr val="tx1"/>
                  </a:solidFill>
                  <a:latin typeface="Berlin Sans FB" panose="020E0602020502020306" pitchFamily="34" charset="0"/>
                </a:rPr>
                <a:t> &lt;p&gt; this is an element block &lt;/p&gt;</a:t>
              </a:r>
              <a:endParaRPr lang="en-US" dirty="0">
                <a:solidFill>
                  <a:schemeClr val="tx1"/>
                </a:solidFill>
                <a:latin typeface="Berlin Sans FB" panose="020E0602020502020306" pitchFamily="34" charset="0"/>
              </a:endParaRPr>
            </a:p>
          </p:txBody>
        </p:sp>
      </p:grpSp>
      <p:sp>
        <p:nvSpPr>
          <p:cNvPr id="28" name="Rectangle 27">
            <a:extLst>
              <a:ext uri="{FF2B5EF4-FFF2-40B4-BE49-F238E27FC236}">
                <a16:creationId xmlns:a16="http://schemas.microsoft.com/office/drawing/2014/main" id="{5DF7FBDC-9279-8B0D-FEB2-20E4ED25D251}"/>
              </a:ext>
            </a:extLst>
          </p:cNvPr>
          <p:cNvSpPr/>
          <p:nvPr/>
        </p:nvSpPr>
        <p:spPr>
          <a:xfrm>
            <a:off x="485442" y="2806558"/>
            <a:ext cx="8153272" cy="75357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chemeClr val="tx1"/>
                </a:solidFill>
                <a:latin typeface="Berlin Sans FB" panose="020E0602020502020306" pitchFamily="34" charset="0"/>
              </a:rPr>
              <a:t> &lt;p&gt; this is an element block &lt;/p&gt;</a:t>
            </a:r>
            <a:endParaRPr lang="en-US" dirty="0">
              <a:solidFill>
                <a:schemeClr val="tx1"/>
              </a:solidFill>
              <a:latin typeface="Berlin Sans FB" panose="020E0602020502020306" pitchFamily="34" charset="0"/>
            </a:endParaRPr>
          </a:p>
        </p:txBody>
      </p:sp>
      <p:grpSp>
        <p:nvGrpSpPr>
          <p:cNvPr id="22" name="Group 21">
            <a:extLst>
              <a:ext uri="{FF2B5EF4-FFF2-40B4-BE49-F238E27FC236}">
                <a16:creationId xmlns:a16="http://schemas.microsoft.com/office/drawing/2014/main" id="{3049ACBF-E316-1143-EF54-7F97FE67C61D}"/>
              </a:ext>
            </a:extLst>
          </p:cNvPr>
          <p:cNvGrpSpPr/>
          <p:nvPr/>
        </p:nvGrpSpPr>
        <p:grpSpPr>
          <a:xfrm>
            <a:off x="356740" y="4169999"/>
            <a:ext cx="4277056" cy="1398976"/>
            <a:chOff x="422083" y="1395506"/>
            <a:chExt cx="4277056" cy="1398976"/>
          </a:xfrm>
        </p:grpSpPr>
        <p:sp>
          <p:nvSpPr>
            <p:cNvPr id="26" name="Rectangle 25">
              <a:extLst>
                <a:ext uri="{FF2B5EF4-FFF2-40B4-BE49-F238E27FC236}">
                  <a16:creationId xmlns:a16="http://schemas.microsoft.com/office/drawing/2014/main" id="{2CD851A8-36D1-475A-6887-8F398A55CB38}"/>
                </a:ext>
              </a:extLst>
            </p:cNvPr>
            <p:cNvSpPr/>
            <p:nvPr/>
          </p:nvSpPr>
          <p:spPr>
            <a:xfrm>
              <a:off x="422083" y="1395506"/>
              <a:ext cx="1551581" cy="753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endParaRPr lang="en-US" dirty="0">
                <a:solidFill>
                  <a:schemeClr val="tx1"/>
                </a:solidFill>
                <a:latin typeface="Berlin Sans FB" panose="020E0602020502020306" pitchFamily="34" charset="0"/>
              </a:endParaRPr>
            </a:p>
          </p:txBody>
        </p:sp>
        <p:sp>
          <p:nvSpPr>
            <p:cNvPr id="27" name="Rectangle 26">
              <a:extLst>
                <a:ext uri="{FF2B5EF4-FFF2-40B4-BE49-F238E27FC236}">
                  <a16:creationId xmlns:a16="http://schemas.microsoft.com/office/drawing/2014/main" id="{3251607C-0619-FD8E-092F-9293187C7DFB}"/>
                </a:ext>
              </a:extLst>
            </p:cNvPr>
            <p:cNvSpPr/>
            <p:nvPr/>
          </p:nvSpPr>
          <p:spPr>
            <a:xfrm>
              <a:off x="422083" y="2324973"/>
              <a:ext cx="4277056" cy="46950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latin typeface="Berlin Sans FB" panose="020E0602020502020306" pitchFamily="34" charset="0"/>
                </a:rPr>
                <a:t> &lt;span&gt; this is an element inline &lt;/span&gt;</a:t>
              </a:r>
              <a:endParaRPr lang="en-US" sz="1400" dirty="0">
                <a:solidFill>
                  <a:schemeClr val="tx1"/>
                </a:solidFill>
                <a:latin typeface="Berlin Sans FB" panose="020E0602020502020306" pitchFamily="34" charset="0"/>
              </a:endParaRPr>
            </a:p>
          </p:txBody>
        </p:sp>
      </p:grpSp>
      <p:sp>
        <p:nvSpPr>
          <p:cNvPr id="31" name="Rectangle 30">
            <a:extLst>
              <a:ext uri="{FF2B5EF4-FFF2-40B4-BE49-F238E27FC236}">
                <a16:creationId xmlns:a16="http://schemas.microsoft.com/office/drawing/2014/main" id="{7F80E5D8-94B4-D44D-AC81-1619E14D9FD9}"/>
              </a:ext>
            </a:extLst>
          </p:cNvPr>
          <p:cNvSpPr/>
          <p:nvPr/>
        </p:nvSpPr>
        <p:spPr>
          <a:xfrm>
            <a:off x="4688618" y="5105400"/>
            <a:ext cx="4248633" cy="46950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solidFill>
                <a:latin typeface="Berlin Sans FB" panose="020E0602020502020306" pitchFamily="34" charset="0"/>
              </a:rPr>
              <a:t> &lt;span&gt; this is an element inline &lt;/span&gt;</a:t>
            </a:r>
            <a:endParaRPr lang="en-US" sz="1400" dirty="0">
              <a:solidFill>
                <a:schemeClr val="tx1"/>
              </a:solidFill>
              <a:latin typeface="Berlin Sans FB" panose="020E0602020502020306" pitchFamily="34" charset="0"/>
            </a:endParaRPr>
          </a:p>
        </p:txBody>
      </p:sp>
      <p:grpSp>
        <p:nvGrpSpPr>
          <p:cNvPr id="43" name="Group 42">
            <a:extLst>
              <a:ext uri="{FF2B5EF4-FFF2-40B4-BE49-F238E27FC236}">
                <a16:creationId xmlns:a16="http://schemas.microsoft.com/office/drawing/2014/main" id="{0C92B990-8A40-C55C-995D-0BADA56943AA}"/>
              </a:ext>
            </a:extLst>
          </p:cNvPr>
          <p:cNvGrpSpPr/>
          <p:nvPr/>
        </p:nvGrpSpPr>
        <p:grpSpPr>
          <a:xfrm>
            <a:off x="387473" y="1922406"/>
            <a:ext cx="8292805" cy="34405"/>
            <a:chOff x="387473" y="1891233"/>
            <a:chExt cx="8292805" cy="34405"/>
          </a:xfrm>
        </p:grpSpPr>
        <p:cxnSp>
          <p:nvCxnSpPr>
            <p:cNvPr id="35" name="Straight Arrow Connector 34">
              <a:extLst>
                <a:ext uri="{FF2B5EF4-FFF2-40B4-BE49-F238E27FC236}">
                  <a16:creationId xmlns:a16="http://schemas.microsoft.com/office/drawing/2014/main" id="{09FD82D7-62E2-1D40-F4E4-B092D0C490E3}"/>
                </a:ext>
              </a:extLst>
            </p:cNvPr>
            <p:cNvCxnSpPr>
              <a:cxnSpLocks/>
            </p:cNvCxnSpPr>
            <p:nvPr/>
          </p:nvCxnSpPr>
          <p:spPr>
            <a:xfrm>
              <a:off x="4556148" y="1901436"/>
              <a:ext cx="4124130" cy="242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4043AE-2E29-939D-5D8E-7058EFBD72C4}"/>
                </a:ext>
              </a:extLst>
            </p:cNvPr>
            <p:cNvCxnSpPr>
              <a:cxnSpLocks/>
            </p:cNvCxnSpPr>
            <p:nvPr/>
          </p:nvCxnSpPr>
          <p:spPr>
            <a:xfrm flipH="1" flipV="1">
              <a:off x="387473" y="1891233"/>
              <a:ext cx="4021615" cy="85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143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76B8F3B-B83A-BECE-156C-5EFA60EE668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958B030-1954-FA92-ADD4-5C6546E9C7AC}"/>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3B133E29-B410-0F44-417B-9712499F1B0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6CB7B15-297F-9B1A-5B61-903619D3B4C4}"/>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15BE16C-8F99-8764-E2F4-9E821AB2C86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0996D54-A3DF-024A-E3F8-559DFE2F2E1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E5C4B9B-6311-C23F-9911-11918431813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2C6A419-7001-C666-9117-A389B674707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grpSp>
        <p:nvGrpSpPr>
          <p:cNvPr id="15" name="Group 14">
            <a:extLst>
              <a:ext uri="{FF2B5EF4-FFF2-40B4-BE49-F238E27FC236}">
                <a16:creationId xmlns:a16="http://schemas.microsoft.com/office/drawing/2014/main" id="{314CAF8C-CB42-C642-6D3D-9D428FB3692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877C5F6-E98B-0287-DB76-CA397A1E1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8E59518-A5EC-8C99-D94D-0B4A9D6B1CB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04470D-CC71-987F-2B16-1586D1C365E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F21765-87D2-944C-5A8E-1F74B2B383A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2EB872-DEE1-4B14-F8A9-54CD08E9D1F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0DD95B7C-643A-97EF-3C9D-45CE281686D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9EE0FFC8-D577-2804-0B81-AE01706A7B1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 name="Rectangle: Rounded Corners 2">
            <a:extLst>
              <a:ext uri="{FF2B5EF4-FFF2-40B4-BE49-F238E27FC236}">
                <a16:creationId xmlns:a16="http://schemas.microsoft.com/office/drawing/2014/main" id="{84AC4D33-FEFE-0B8D-B8A4-2BF1F51ED9E4}"/>
              </a:ext>
            </a:extLst>
          </p:cNvPr>
          <p:cNvSpPr/>
          <p:nvPr/>
        </p:nvSpPr>
        <p:spPr>
          <a:xfrm>
            <a:off x="642126" y="1664650"/>
            <a:ext cx="6746221"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 CSS stands for Cascading Style Sheets</a:t>
            </a:r>
          </a:p>
        </p:txBody>
      </p:sp>
      <p:sp>
        <p:nvSpPr>
          <p:cNvPr id="10" name="Rectangle: Rounded Corners 9">
            <a:extLst>
              <a:ext uri="{FF2B5EF4-FFF2-40B4-BE49-F238E27FC236}">
                <a16:creationId xmlns:a16="http://schemas.microsoft.com/office/drawing/2014/main" id="{52106C82-8264-0BE2-F59C-53EE61676DF4}"/>
              </a:ext>
            </a:extLst>
          </p:cNvPr>
          <p:cNvSpPr/>
          <p:nvPr/>
        </p:nvSpPr>
        <p:spPr>
          <a:xfrm>
            <a:off x="642126" y="3196877"/>
            <a:ext cx="6746221"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CSS is the language we use to style an HTML document.</a:t>
            </a:r>
            <a:endParaRPr lang="en-US" sz="4000" dirty="0">
              <a:solidFill>
                <a:schemeClr val="tx1"/>
              </a:solidFill>
              <a:latin typeface="Berlin Sans FB" panose="020E0602020502020306" pitchFamily="34" charset="0"/>
            </a:endParaRPr>
          </a:p>
        </p:txBody>
      </p:sp>
      <p:sp>
        <p:nvSpPr>
          <p:cNvPr id="16" name="Rectangle: Rounded Corners 15">
            <a:extLst>
              <a:ext uri="{FF2B5EF4-FFF2-40B4-BE49-F238E27FC236}">
                <a16:creationId xmlns:a16="http://schemas.microsoft.com/office/drawing/2014/main" id="{F85CF1C0-027A-61DC-ECD8-1D8239D82775}"/>
              </a:ext>
            </a:extLst>
          </p:cNvPr>
          <p:cNvSpPr/>
          <p:nvPr/>
        </p:nvSpPr>
        <p:spPr>
          <a:xfrm>
            <a:off x="642127" y="4644211"/>
            <a:ext cx="6746221"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CSS describes how HTML elements should be displayed.</a:t>
            </a:r>
            <a:endParaRPr lang="en-US" sz="4800" dirty="0">
              <a:solidFill>
                <a:schemeClr val="tx1"/>
              </a:solidFill>
              <a:latin typeface="Berlin Sans FB" panose="020E0602020502020306" pitchFamily="34" charset="0"/>
            </a:endParaRPr>
          </a:p>
        </p:txBody>
      </p:sp>
    </p:spTree>
    <p:extLst>
      <p:ext uri="{BB962C8B-B14F-4D97-AF65-F5344CB8AC3E}">
        <p14:creationId xmlns:p14="http://schemas.microsoft.com/office/powerpoint/2010/main" val="39865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6B65789-DA68-457D-7F7A-EF6F977ED04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4E261643-A97A-81E7-CEA8-3F4BF5A517AE}"/>
              </a:ext>
            </a:extLst>
          </p:cNvPr>
          <p:cNvGrpSpPr/>
          <p:nvPr/>
        </p:nvGrpSpPr>
        <p:grpSpPr>
          <a:xfrm>
            <a:off x="241587" y="-22984"/>
            <a:ext cx="8804969" cy="6590005"/>
            <a:chOff x="108155" y="153385"/>
            <a:chExt cx="8804969" cy="6590005"/>
          </a:xfrm>
        </p:grpSpPr>
        <p:grpSp>
          <p:nvGrpSpPr>
            <p:cNvPr id="2" name="Group 1">
              <a:extLst>
                <a:ext uri="{FF2B5EF4-FFF2-40B4-BE49-F238E27FC236}">
                  <a16:creationId xmlns:a16="http://schemas.microsoft.com/office/drawing/2014/main" id="{0D5CD392-7954-F7B0-E48F-37D8D72BA89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AA626D3-CEBB-ABC1-2C4F-5B78E19CE7B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F1F7D5B-7004-14BE-F62A-56C78A36876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3D7E45E-EDD7-8ABD-09A0-CAF00D51653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AC09ED6-E48A-1E70-DDAC-C72936B9225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A002E2E-ED3C-49AE-CA36-17510FCB544B}"/>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49B54673-AE5C-9D30-3CDA-EBD57078ACA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1D8C2BD6-751D-5B62-47AF-2850B2CE3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EAF40C5-B9E0-550B-373A-2056BD36472C}"/>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CB257-639A-CDA6-0841-BA9DA371A89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6BBFDE-89D6-7262-7291-2EB1E3905D7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89B12C-2A22-CA82-D92C-5126B522DCA7}"/>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7191478-1E83-026F-DAD1-E6A998A8870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C9B196B-17D0-E322-FD73-0092775CBD1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44" name="Group 43">
            <a:extLst>
              <a:ext uri="{FF2B5EF4-FFF2-40B4-BE49-F238E27FC236}">
                <a16:creationId xmlns:a16="http://schemas.microsoft.com/office/drawing/2014/main" id="{8ADD1164-212D-5BAD-F3B6-BFDB1A8E0B6C}"/>
              </a:ext>
            </a:extLst>
          </p:cNvPr>
          <p:cNvGrpSpPr/>
          <p:nvPr/>
        </p:nvGrpSpPr>
        <p:grpSpPr>
          <a:xfrm>
            <a:off x="394840" y="78833"/>
            <a:ext cx="8353790" cy="1284791"/>
            <a:chOff x="394840" y="78833"/>
            <a:chExt cx="8353790" cy="1284791"/>
          </a:xfrm>
        </p:grpSpPr>
        <p:sp>
          <p:nvSpPr>
            <p:cNvPr id="17" name="Rectangle 16">
              <a:extLst>
                <a:ext uri="{FF2B5EF4-FFF2-40B4-BE49-F238E27FC236}">
                  <a16:creationId xmlns:a16="http://schemas.microsoft.com/office/drawing/2014/main" id="{7F9129AD-E52F-020E-9873-3843C2E0F22E}"/>
                </a:ext>
              </a:extLst>
            </p:cNvPr>
            <p:cNvSpPr/>
            <p:nvPr/>
          </p:nvSpPr>
          <p:spPr>
            <a:xfrm>
              <a:off x="5480902" y="78833"/>
              <a:ext cx="2946400" cy="413076"/>
            </a:xfrm>
            <a:prstGeom prst="rect">
              <a:avLst/>
            </a:prstGeom>
            <a:solidFill>
              <a:srgbClr val="FFF9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Display Value</a:t>
              </a:r>
            </a:p>
          </p:txBody>
        </p:sp>
        <p:grpSp>
          <p:nvGrpSpPr>
            <p:cNvPr id="25" name="Group 24">
              <a:extLst>
                <a:ext uri="{FF2B5EF4-FFF2-40B4-BE49-F238E27FC236}">
                  <a16:creationId xmlns:a16="http://schemas.microsoft.com/office/drawing/2014/main" id="{E8E50FC2-06F5-C873-8F91-133F69BAE6A1}"/>
                </a:ext>
              </a:extLst>
            </p:cNvPr>
            <p:cNvGrpSpPr/>
            <p:nvPr/>
          </p:nvGrpSpPr>
          <p:grpSpPr>
            <a:xfrm>
              <a:off x="394840" y="901700"/>
              <a:ext cx="8353790" cy="461924"/>
              <a:chOff x="356740" y="1917700"/>
              <a:chExt cx="8353790" cy="461924"/>
            </a:xfrm>
          </p:grpSpPr>
          <p:sp>
            <p:nvSpPr>
              <p:cNvPr id="21" name="Rectangle 20">
                <a:extLst>
                  <a:ext uri="{FF2B5EF4-FFF2-40B4-BE49-F238E27FC236}">
                    <a16:creationId xmlns:a16="http://schemas.microsoft.com/office/drawing/2014/main" id="{2D853EC3-210C-3E42-1D90-8CDCA30F6945}"/>
                  </a:ext>
                </a:extLst>
              </p:cNvPr>
              <p:cNvSpPr/>
              <p:nvPr/>
            </p:nvSpPr>
            <p:spPr>
              <a:xfrm>
                <a:off x="356740" y="1917700"/>
                <a:ext cx="1507824" cy="455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erlin Sans FB" panose="020E0602020502020306" pitchFamily="34" charset="0"/>
                  </a:rPr>
                  <a:t>Value</a:t>
                </a:r>
                <a:endParaRPr lang="en-US" dirty="0">
                  <a:solidFill>
                    <a:schemeClr val="tx1"/>
                  </a:solidFill>
                  <a:latin typeface="Berlin Sans FB" panose="020E0602020502020306" pitchFamily="34" charset="0"/>
                </a:endParaRPr>
              </a:p>
            </p:txBody>
          </p:sp>
          <p:sp>
            <p:nvSpPr>
              <p:cNvPr id="24" name="Rectangle 23">
                <a:extLst>
                  <a:ext uri="{FF2B5EF4-FFF2-40B4-BE49-F238E27FC236}">
                    <a16:creationId xmlns:a16="http://schemas.microsoft.com/office/drawing/2014/main" id="{4C9C22F9-23B7-3956-3B6E-F871BEDF0929}"/>
                  </a:ext>
                </a:extLst>
              </p:cNvPr>
              <p:cNvSpPr/>
              <p:nvPr/>
            </p:nvSpPr>
            <p:spPr>
              <a:xfrm>
                <a:off x="1864563" y="1923794"/>
                <a:ext cx="6845967" cy="455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erlin Sans FB" panose="020E0602020502020306" pitchFamily="34" charset="0"/>
                  </a:rPr>
                  <a:t>Description</a:t>
                </a:r>
                <a:endParaRPr lang="en-US" dirty="0">
                  <a:solidFill>
                    <a:schemeClr val="tx1"/>
                  </a:solidFill>
                  <a:latin typeface="Berlin Sans FB" panose="020E0602020502020306" pitchFamily="34" charset="0"/>
                </a:endParaRPr>
              </a:p>
            </p:txBody>
          </p:sp>
        </p:grpSp>
      </p:grpSp>
      <p:grpSp>
        <p:nvGrpSpPr>
          <p:cNvPr id="29" name="Group 28">
            <a:extLst>
              <a:ext uri="{FF2B5EF4-FFF2-40B4-BE49-F238E27FC236}">
                <a16:creationId xmlns:a16="http://schemas.microsoft.com/office/drawing/2014/main" id="{5D949184-1902-D0D7-4445-7852FA5018E6}"/>
              </a:ext>
            </a:extLst>
          </p:cNvPr>
          <p:cNvGrpSpPr/>
          <p:nvPr/>
        </p:nvGrpSpPr>
        <p:grpSpPr>
          <a:xfrm>
            <a:off x="405762" y="1387748"/>
            <a:ext cx="8368268" cy="1071848"/>
            <a:chOff x="342262" y="1638300"/>
            <a:chExt cx="8368268" cy="1206500"/>
          </a:xfrm>
          <a:solidFill>
            <a:schemeClr val="accent2">
              <a:lumMod val="20000"/>
              <a:lumOff val="80000"/>
            </a:schemeClr>
          </a:solidFill>
        </p:grpSpPr>
        <p:sp>
          <p:nvSpPr>
            <p:cNvPr id="30" name="Rectangle 29">
              <a:extLst>
                <a:ext uri="{FF2B5EF4-FFF2-40B4-BE49-F238E27FC236}">
                  <a16:creationId xmlns:a16="http://schemas.microsoft.com/office/drawing/2014/main" id="{C29EFCB0-005E-784D-14A6-00799255574B}"/>
                </a:ext>
              </a:extLst>
            </p:cNvPr>
            <p:cNvSpPr/>
            <p:nvPr/>
          </p:nvSpPr>
          <p:spPr>
            <a:xfrm>
              <a:off x="342262" y="1638300"/>
              <a:ext cx="1484202"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inline</a:t>
              </a:r>
              <a:endParaRPr lang="en-US" dirty="0">
                <a:solidFill>
                  <a:schemeClr val="tx1"/>
                </a:solidFill>
                <a:latin typeface="Berlin Sans FB" panose="020E0602020502020306" pitchFamily="34" charset="0"/>
              </a:endParaRPr>
            </a:p>
          </p:txBody>
        </p:sp>
        <p:sp>
          <p:nvSpPr>
            <p:cNvPr id="32" name="Rectangle 31">
              <a:extLst>
                <a:ext uri="{FF2B5EF4-FFF2-40B4-BE49-F238E27FC236}">
                  <a16:creationId xmlns:a16="http://schemas.microsoft.com/office/drawing/2014/main" id="{1F5A9639-AC00-1732-3344-752D718E78BD}"/>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 it doesn’t make a new line. </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It doesn’t stretch out to the left and right </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we can’t set width and height except element image</a:t>
              </a:r>
            </a:p>
          </p:txBody>
        </p:sp>
      </p:grpSp>
      <p:grpSp>
        <p:nvGrpSpPr>
          <p:cNvPr id="33" name="Group 32">
            <a:extLst>
              <a:ext uri="{FF2B5EF4-FFF2-40B4-BE49-F238E27FC236}">
                <a16:creationId xmlns:a16="http://schemas.microsoft.com/office/drawing/2014/main" id="{6CF76A91-7D1F-B09C-6F68-1F27178D8260}"/>
              </a:ext>
            </a:extLst>
          </p:cNvPr>
          <p:cNvGrpSpPr/>
          <p:nvPr/>
        </p:nvGrpSpPr>
        <p:grpSpPr>
          <a:xfrm>
            <a:off x="394840" y="2484948"/>
            <a:ext cx="8391604" cy="876576"/>
            <a:chOff x="318926" y="1638299"/>
            <a:chExt cx="8391604" cy="1212595"/>
          </a:xfrm>
          <a:solidFill>
            <a:schemeClr val="accent2">
              <a:lumMod val="20000"/>
              <a:lumOff val="80000"/>
            </a:schemeClr>
          </a:solidFill>
        </p:grpSpPr>
        <p:sp>
          <p:nvSpPr>
            <p:cNvPr id="34" name="Rectangle 33">
              <a:extLst>
                <a:ext uri="{FF2B5EF4-FFF2-40B4-BE49-F238E27FC236}">
                  <a16:creationId xmlns:a16="http://schemas.microsoft.com/office/drawing/2014/main" id="{B98827B4-5D66-A8CB-6B48-F01EAD06FEA3}"/>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erlin Sans FB" panose="020E0602020502020306" pitchFamily="34" charset="0"/>
                </a:rPr>
                <a:t>Inline-block</a:t>
              </a:r>
              <a:endParaRPr lang="en-US" dirty="0">
                <a:solidFill>
                  <a:schemeClr val="tx1"/>
                </a:solidFill>
                <a:latin typeface="Berlin Sans FB" panose="020E0602020502020306" pitchFamily="34" charset="0"/>
              </a:endParaRPr>
            </a:p>
          </p:txBody>
        </p:sp>
        <p:sp>
          <p:nvSpPr>
            <p:cNvPr id="36" name="Rectangle 35">
              <a:extLst>
                <a:ext uri="{FF2B5EF4-FFF2-40B4-BE49-F238E27FC236}">
                  <a16:creationId xmlns:a16="http://schemas.microsoft.com/office/drawing/2014/main" id="{FCDD29D7-0043-143B-4BC9-74CC6D01ABA3}"/>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There is no html element that defaults to inline-block.</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It is similar with inline but it can apply width , height</a:t>
              </a:r>
            </a:p>
          </p:txBody>
        </p:sp>
      </p:grpSp>
      <p:sp>
        <p:nvSpPr>
          <p:cNvPr id="37" name="Rectangle 1">
            <a:extLst>
              <a:ext uri="{FF2B5EF4-FFF2-40B4-BE49-F238E27FC236}">
                <a16:creationId xmlns:a16="http://schemas.microsoft.com/office/drawing/2014/main" id="{EB4AD3EC-4D4A-EFC2-8092-32F154193EC7}"/>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0" name="Group 39">
            <a:extLst>
              <a:ext uri="{FF2B5EF4-FFF2-40B4-BE49-F238E27FC236}">
                <a16:creationId xmlns:a16="http://schemas.microsoft.com/office/drawing/2014/main" id="{DD5641DA-7DC5-F4FC-C543-3F0DFDAFD973}"/>
              </a:ext>
            </a:extLst>
          </p:cNvPr>
          <p:cNvGrpSpPr/>
          <p:nvPr/>
        </p:nvGrpSpPr>
        <p:grpSpPr>
          <a:xfrm>
            <a:off x="393062" y="3385054"/>
            <a:ext cx="8391604" cy="1052393"/>
            <a:chOff x="318926" y="1638299"/>
            <a:chExt cx="8391604" cy="1212595"/>
          </a:xfrm>
          <a:solidFill>
            <a:schemeClr val="accent2">
              <a:lumMod val="20000"/>
              <a:lumOff val="80000"/>
            </a:schemeClr>
          </a:solidFill>
        </p:grpSpPr>
        <p:sp>
          <p:nvSpPr>
            <p:cNvPr id="41" name="Rectangle 40">
              <a:extLst>
                <a:ext uri="{FF2B5EF4-FFF2-40B4-BE49-F238E27FC236}">
                  <a16:creationId xmlns:a16="http://schemas.microsoft.com/office/drawing/2014/main" id="{759A34FA-575C-264B-1EA6-8B89D7142502}"/>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block</a:t>
              </a:r>
              <a:endParaRPr lang="en-US" dirty="0">
                <a:solidFill>
                  <a:schemeClr val="tx1"/>
                </a:solidFill>
                <a:latin typeface="Berlin Sans FB" panose="020E0602020502020306" pitchFamily="34" charset="0"/>
              </a:endParaRPr>
            </a:p>
          </p:txBody>
        </p:sp>
        <p:sp>
          <p:nvSpPr>
            <p:cNvPr id="42" name="Rectangle 41">
              <a:extLst>
                <a:ext uri="{FF2B5EF4-FFF2-40B4-BE49-F238E27FC236}">
                  <a16:creationId xmlns:a16="http://schemas.microsoft.com/office/drawing/2014/main" id="{FB12ECB9-76C0-21DB-FCEC-EAB98210D770}"/>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stretches out to the left and right as far as it can. </a:t>
              </a:r>
              <a:b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br>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makes a new line</a:t>
              </a:r>
              <a:b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br>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can set width and height</a:t>
              </a:r>
            </a:p>
          </p:txBody>
        </p:sp>
      </p:grpSp>
      <p:grpSp>
        <p:nvGrpSpPr>
          <p:cNvPr id="45" name="Group 44">
            <a:extLst>
              <a:ext uri="{FF2B5EF4-FFF2-40B4-BE49-F238E27FC236}">
                <a16:creationId xmlns:a16="http://schemas.microsoft.com/office/drawing/2014/main" id="{5BD982D7-41C4-D2C8-52D2-FEAA13981EB1}"/>
              </a:ext>
            </a:extLst>
          </p:cNvPr>
          <p:cNvGrpSpPr/>
          <p:nvPr/>
        </p:nvGrpSpPr>
        <p:grpSpPr>
          <a:xfrm>
            <a:off x="390201" y="4470400"/>
            <a:ext cx="8391604" cy="664783"/>
            <a:chOff x="318926" y="1638299"/>
            <a:chExt cx="8391604" cy="1212595"/>
          </a:xfrm>
          <a:solidFill>
            <a:schemeClr val="accent2">
              <a:lumMod val="20000"/>
              <a:lumOff val="80000"/>
            </a:schemeClr>
          </a:solidFill>
        </p:grpSpPr>
        <p:sp>
          <p:nvSpPr>
            <p:cNvPr id="46" name="Rectangle 45">
              <a:extLst>
                <a:ext uri="{FF2B5EF4-FFF2-40B4-BE49-F238E27FC236}">
                  <a16:creationId xmlns:a16="http://schemas.microsoft.com/office/drawing/2014/main" id="{B182E31E-570E-223F-7108-E4F5F49EC494}"/>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none</a:t>
              </a:r>
              <a:endParaRPr lang="en-US" dirty="0">
                <a:solidFill>
                  <a:schemeClr val="tx1"/>
                </a:solidFill>
                <a:latin typeface="Berlin Sans FB" panose="020E0602020502020306" pitchFamily="34" charset="0"/>
              </a:endParaRPr>
            </a:p>
          </p:txBody>
        </p:sp>
        <p:sp>
          <p:nvSpPr>
            <p:cNvPr id="47" name="Rectangle 46">
              <a:extLst>
                <a:ext uri="{FF2B5EF4-FFF2-40B4-BE49-F238E27FC236}">
                  <a16:creationId xmlns:a16="http://schemas.microsoft.com/office/drawing/2014/main" id="{5D1CFA2F-6B3F-97C5-5661-E9969B8C99FE}"/>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erlin Sans FB" panose="020E0602020502020306" pitchFamily="34" charset="0"/>
                </a:rPr>
                <a:t>The element is completely hidden from the document flow (does not take up any space).</a:t>
              </a:r>
              <a:endPar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grpSp>
        <p:nvGrpSpPr>
          <p:cNvPr id="48" name="Group 47">
            <a:extLst>
              <a:ext uri="{FF2B5EF4-FFF2-40B4-BE49-F238E27FC236}">
                <a16:creationId xmlns:a16="http://schemas.microsoft.com/office/drawing/2014/main" id="{C5495750-8799-7062-2A41-5383D276B65D}"/>
              </a:ext>
            </a:extLst>
          </p:cNvPr>
          <p:cNvGrpSpPr/>
          <p:nvPr/>
        </p:nvGrpSpPr>
        <p:grpSpPr>
          <a:xfrm>
            <a:off x="396859" y="5780017"/>
            <a:ext cx="8391604" cy="664783"/>
            <a:chOff x="318926" y="1638299"/>
            <a:chExt cx="8391604" cy="1212595"/>
          </a:xfrm>
          <a:solidFill>
            <a:schemeClr val="accent2">
              <a:lumMod val="20000"/>
              <a:lumOff val="80000"/>
            </a:schemeClr>
          </a:solidFill>
        </p:grpSpPr>
        <p:sp>
          <p:nvSpPr>
            <p:cNvPr id="49" name="Rectangle 48">
              <a:extLst>
                <a:ext uri="{FF2B5EF4-FFF2-40B4-BE49-F238E27FC236}">
                  <a16:creationId xmlns:a16="http://schemas.microsoft.com/office/drawing/2014/main" id="{071099F4-3403-A6C7-130D-9237454A6C14}"/>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grid</a:t>
              </a:r>
              <a:endParaRPr lang="en-US" dirty="0">
                <a:solidFill>
                  <a:schemeClr val="tx1"/>
                </a:solidFill>
                <a:latin typeface="Berlin Sans FB" panose="020E0602020502020306" pitchFamily="34" charset="0"/>
              </a:endParaRPr>
            </a:p>
          </p:txBody>
        </p:sp>
        <p:sp>
          <p:nvSpPr>
            <p:cNvPr id="50" name="Rectangle 49">
              <a:extLst>
                <a:ext uri="{FF2B5EF4-FFF2-40B4-BE49-F238E27FC236}">
                  <a16:creationId xmlns:a16="http://schemas.microsoft.com/office/drawing/2014/main" id="{43637AEE-976A-C5A6-D3B8-1A1643F8F1BD}"/>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Displays an element as a block-level grid container</a:t>
              </a:r>
              <a:endParaRPr lang="en-US" sz="28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grpSp>
        <p:nvGrpSpPr>
          <p:cNvPr id="51" name="Group 50">
            <a:extLst>
              <a:ext uri="{FF2B5EF4-FFF2-40B4-BE49-F238E27FC236}">
                <a16:creationId xmlns:a16="http://schemas.microsoft.com/office/drawing/2014/main" id="{F472D783-2769-9601-11E2-174CBF801444}"/>
              </a:ext>
            </a:extLst>
          </p:cNvPr>
          <p:cNvGrpSpPr/>
          <p:nvPr/>
        </p:nvGrpSpPr>
        <p:grpSpPr>
          <a:xfrm>
            <a:off x="393062" y="5179899"/>
            <a:ext cx="8391604" cy="564220"/>
            <a:chOff x="318926" y="1638299"/>
            <a:chExt cx="8391604" cy="1212595"/>
          </a:xfrm>
          <a:solidFill>
            <a:schemeClr val="accent2">
              <a:lumMod val="20000"/>
              <a:lumOff val="80000"/>
            </a:schemeClr>
          </a:solidFill>
        </p:grpSpPr>
        <p:sp>
          <p:nvSpPr>
            <p:cNvPr id="52" name="Rectangle 51">
              <a:extLst>
                <a:ext uri="{FF2B5EF4-FFF2-40B4-BE49-F238E27FC236}">
                  <a16:creationId xmlns:a16="http://schemas.microsoft.com/office/drawing/2014/main" id="{0EF9D827-39A3-0271-648A-154242042EE8}"/>
                </a:ext>
              </a:extLst>
            </p:cNvPr>
            <p:cNvSpPr/>
            <p:nvPr/>
          </p:nvSpPr>
          <p:spPr>
            <a:xfrm>
              <a:off x="318926" y="1638299"/>
              <a:ext cx="1507824" cy="121259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flex</a:t>
              </a:r>
              <a:endParaRPr lang="en-US" dirty="0">
                <a:solidFill>
                  <a:schemeClr val="tx1"/>
                </a:solidFill>
                <a:latin typeface="Berlin Sans FB" panose="020E0602020502020306" pitchFamily="34" charset="0"/>
              </a:endParaRPr>
            </a:p>
          </p:txBody>
        </p:sp>
        <p:sp>
          <p:nvSpPr>
            <p:cNvPr id="53" name="Rectangle 52">
              <a:extLst>
                <a:ext uri="{FF2B5EF4-FFF2-40B4-BE49-F238E27FC236}">
                  <a16:creationId xmlns:a16="http://schemas.microsoft.com/office/drawing/2014/main" id="{AFCCB41D-741F-B31B-AABA-152E83964828}"/>
                </a:ext>
              </a:extLst>
            </p:cNvPr>
            <p:cNvSpPr/>
            <p:nvPr/>
          </p:nvSpPr>
          <p:spPr>
            <a:xfrm>
              <a:off x="1864563" y="1644394"/>
              <a:ext cx="6845967"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Displays an element as a block-level flex container</a:t>
              </a:r>
              <a:endParaRPr lang="en-US" sz="24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32237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0-#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0-#ppt_w/2"/>
                                          </p:val>
                                        </p:tav>
                                        <p:tav tm="100000">
                                          <p:val>
                                            <p:strVal val="#ppt_x"/>
                                          </p:val>
                                        </p:tav>
                                      </p:tavLst>
                                    </p:anim>
                                    <p:anim calcmode="lin" valueType="num">
                                      <p:cBhvr additive="base">
                                        <p:cTn id="26"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0-#ppt_w/2"/>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0-#ppt_w/2"/>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12FE6A7-34A9-5249-D394-874B97758AA9}"/>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39F8F7FF-D6D5-1B0D-10E3-04189706E90A}"/>
              </a:ext>
            </a:extLst>
          </p:cNvPr>
          <p:cNvGrpSpPr/>
          <p:nvPr/>
        </p:nvGrpSpPr>
        <p:grpSpPr>
          <a:xfrm>
            <a:off x="241587" y="-22984"/>
            <a:ext cx="8804969" cy="6590005"/>
            <a:chOff x="108155" y="153385"/>
            <a:chExt cx="8804969" cy="6590005"/>
          </a:xfrm>
        </p:grpSpPr>
        <p:grpSp>
          <p:nvGrpSpPr>
            <p:cNvPr id="2" name="Group 1">
              <a:extLst>
                <a:ext uri="{FF2B5EF4-FFF2-40B4-BE49-F238E27FC236}">
                  <a16:creationId xmlns:a16="http://schemas.microsoft.com/office/drawing/2014/main" id="{73415C55-F61F-81D9-7E93-BA6A9C4E6F0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25D71A7-F96A-5056-0943-FD28CF9462B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EDB8F88-6F2E-02FC-AA21-CE1D50DB88A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7CE7020-26AC-7640-E3A5-96FA0863A6C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9AB1AE6-C73A-80DA-BDD9-16FC112211E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78AB60D-78BA-C27A-4FDC-750796531F4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790DF570-34EC-F2D9-B123-374DBCA71CA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2DDBC74-3D1E-18B6-A012-F3AD630FA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E7607EE-159D-75CB-A5FC-D597A791C36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A73F42-7EC3-F15F-FD89-25EAE16160A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862D38-97AD-A69A-3762-58E5DDB0CD2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BB0D50-BE56-D67D-3FD0-B1CD0BC09FB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E7151DAC-8279-8DE1-3864-3A34685ADDE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6967799-B62F-D3E4-51DC-5B58FB2D029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4" name="Rectangle 23">
            <a:extLst>
              <a:ext uri="{FF2B5EF4-FFF2-40B4-BE49-F238E27FC236}">
                <a16:creationId xmlns:a16="http://schemas.microsoft.com/office/drawing/2014/main" id="{AE67290F-A7D3-ADDB-0B4E-B5E736D2E1AF}"/>
              </a:ext>
            </a:extLst>
          </p:cNvPr>
          <p:cNvSpPr/>
          <p:nvPr/>
        </p:nvSpPr>
        <p:spPr>
          <a:xfrm>
            <a:off x="509352" y="1065627"/>
            <a:ext cx="5486554" cy="128056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WIDTH &amp; HEIGHT</a:t>
            </a:r>
            <a:endParaRPr lang="en-US" sz="4000" dirty="0">
              <a:solidFill>
                <a:schemeClr val="tx1"/>
              </a:solidFill>
              <a:latin typeface="Berlin Sans FB" panose="020E0602020502020306" pitchFamily="34" charset="0"/>
            </a:endParaRPr>
          </a:p>
        </p:txBody>
      </p:sp>
      <p:sp>
        <p:nvSpPr>
          <p:cNvPr id="32" name="Rectangle 31">
            <a:extLst>
              <a:ext uri="{FF2B5EF4-FFF2-40B4-BE49-F238E27FC236}">
                <a16:creationId xmlns:a16="http://schemas.microsoft.com/office/drawing/2014/main" id="{9CA613E8-2D6C-7219-FA44-00A6C8EA5698}"/>
              </a:ext>
            </a:extLst>
          </p:cNvPr>
          <p:cNvSpPr/>
          <p:nvPr/>
        </p:nvSpPr>
        <p:spPr>
          <a:xfrm>
            <a:off x="506361" y="2540354"/>
            <a:ext cx="8311536" cy="305014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Berlin Sans FB" panose="020E0602020502020306" pitchFamily="34" charset="0"/>
              </a:rPr>
              <a:t>auto</a:t>
            </a:r>
            <a:r>
              <a:rPr lang="en-US" sz="2400" dirty="0">
                <a:solidFill>
                  <a:schemeClr val="tx1"/>
                </a:solidFill>
                <a:latin typeface="Berlin Sans FB" panose="020E0602020502020306" pitchFamily="34" charset="0"/>
              </a:rPr>
              <a:t> – this is default,</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length</a:t>
            </a:r>
            <a:r>
              <a:rPr lang="en-US" sz="2400" dirty="0">
                <a:solidFill>
                  <a:schemeClr val="tx1"/>
                </a:solidFill>
                <a:latin typeface="Berlin Sans FB" panose="020E0602020502020306" pitchFamily="34" charset="0"/>
              </a:rPr>
              <a:t> - Defines the height or width in </a:t>
            </a:r>
            <a:r>
              <a:rPr lang="en-US" sz="2400" dirty="0" err="1">
                <a:solidFill>
                  <a:schemeClr val="tx1"/>
                </a:solidFill>
                <a:latin typeface="Berlin Sans FB" panose="020E0602020502020306" pitchFamily="34" charset="0"/>
              </a:rPr>
              <a:t>px</a:t>
            </a:r>
            <a:r>
              <a:rPr lang="en-US" sz="2400" dirty="0">
                <a:solidFill>
                  <a:schemeClr val="tx1"/>
                </a:solidFill>
                <a:latin typeface="Berlin Sans FB" panose="020E0602020502020306" pitchFamily="34" charset="0"/>
              </a:rPr>
              <a:t>, cm, </a:t>
            </a:r>
            <a:r>
              <a:rPr lang="en-US" sz="2400" dirty="0" err="1">
                <a:solidFill>
                  <a:schemeClr val="tx1"/>
                </a:solidFill>
                <a:latin typeface="Berlin Sans FB" panose="020E0602020502020306" pitchFamily="34" charset="0"/>
              </a:rPr>
              <a:t>em</a:t>
            </a:r>
            <a:r>
              <a:rPr lang="en-US" sz="2400" dirty="0">
                <a:solidFill>
                  <a:schemeClr val="tx1"/>
                </a:solidFill>
                <a:latin typeface="Berlin Sans FB" panose="020E0602020502020306" pitchFamily="34" charset="0"/>
              </a:rPr>
              <a:t>, etc.</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a:t>
            </a:r>
            <a:r>
              <a:rPr lang="en-US" sz="2400" dirty="0">
                <a:solidFill>
                  <a:schemeClr val="tx1"/>
                </a:solidFill>
                <a:latin typeface="Berlin Sans FB" panose="020E0602020502020306" pitchFamily="34" charset="0"/>
              </a:rPr>
              <a:t> - Defines the height or width in percent of the containing block</a:t>
            </a:r>
          </a:p>
          <a:p>
            <a:r>
              <a:rPr lang="en-US" sz="2400" dirty="0">
                <a:solidFill>
                  <a:schemeClr val="tx1"/>
                </a:solidFill>
                <a:highlight>
                  <a:srgbClr val="FFFF00"/>
                </a:highlight>
                <a:latin typeface="Berlin Sans FB" panose="020E0602020502020306" pitchFamily="34" charset="0"/>
              </a:rPr>
              <a:t>initial</a:t>
            </a:r>
            <a:r>
              <a:rPr lang="en-US" sz="2400" dirty="0">
                <a:solidFill>
                  <a:schemeClr val="tx1"/>
                </a:solidFill>
                <a:latin typeface="Berlin Sans FB" panose="020E0602020502020306" pitchFamily="34" charset="0"/>
              </a:rPr>
              <a:t> - Sets the height or width to its default value</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inherit</a:t>
            </a:r>
            <a:r>
              <a:rPr lang="en-US" sz="2400" dirty="0">
                <a:solidFill>
                  <a:schemeClr val="tx1"/>
                </a:solidFill>
                <a:latin typeface="Berlin Sans FB" panose="020E0602020502020306" pitchFamily="34" charset="0"/>
              </a:rPr>
              <a:t> - The height or width will be inherited from its parent value</a:t>
            </a:r>
          </a:p>
        </p:txBody>
      </p:sp>
      <p:sp>
        <p:nvSpPr>
          <p:cNvPr id="37" name="Rectangle 1">
            <a:extLst>
              <a:ext uri="{FF2B5EF4-FFF2-40B4-BE49-F238E27FC236}">
                <a16:creationId xmlns:a16="http://schemas.microsoft.com/office/drawing/2014/main" id="{F41E4B19-2DD8-4308-F8B6-064724A082C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75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1DD89F3-BFA1-6B4C-B1EB-5C6C44E2888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F1C99602-39EC-E9B8-66A4-1D06959CDF01}"/>
              </a:ext>
            </a:extLst>
          </p:cNvPr>
          <p:cNvGrpSpPr/>
          <p:nvPr/>
        </p:nvGrpSpPr>
        <p:grpSpPr>
          <a:xfrm>
            <a:off x="241587" y="-22984"/>
            <a:ext cx="8804969" cy="6590005"/>
            <a:chOff x="108155" y="153385"/>
            <a:chExt cx="8804969" cy="6590005"/>
          </a:xfrm>
        </p:grpSpPr>
        <p:grpSp>
          <p:nvGrpSpPr>
            <p:cNvPr id="2" name="Group 1">
              <a:extLst>
                <a:ext uri="{FF2B5EF4-FFF2-40B4-BE49-F238E27FC236}">
                  <a16:creationId xmlns:a16="http://schemas.microsoft.com/office/drawing/2014/main" id="{B5862B6E-CECF-1706-05B3-2C82405C5A5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861EF12-9937-9A99-6006-98B697451A1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801905E-20B0-2581-1920-ABCEFB40A0DF}"/>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68AFD81-A1E7-D67A-AAFF-030F6854825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5B9879A-F826-9749-E110-298B1C23622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228849A-A8CB-8FCD-D0A2-D1D40E57BFE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0A797DC0-2403-063A-2F64-8443CE3205A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A1DEBD4-20CE-1E0E-F666-0648544D5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139A925-CD3F-D816-EF82-154611E8D35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6796B5-8C1D-3DBB-6283-65858706E82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654E53-EFF4-ECBA-A1E8-7014D586288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AFF16E9-E8F0-0068-05BE-0E35EDE1157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DC30D226-47A7-320F-E49B-217EE55B91F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193B0DA-4698-8E63-1947-DE74C4F5742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4" name="Group 3">
            <a:extLst>
              <a:ext uri="{FF2B5EF4-FFF2-40B4-BE49-F238E27FC236}">
                <a16:creationId xmlns:a16="http://schemas.microsoft.com/office/drawing/2014/main" id="{264F951A-F212-22C9-D571-B5C458550583}"/>
              </a:ext>
            </a:extLst>
          </p:cNvPr>
          <p:cNvGrpSpPr/>
          <p:nvPr/>
        </p:nvGrpSpPr>
        <p:grpSpPr>
          <a:xfrm>
            <a:off x="506361" y="925927"/>
            <a:ext cx="8311536" cy="2321251"/>
            <a:chOff x="506361" y="925927"/>
            <a:chExt cx="8311536" cy="2321251"/>
          </a:xfrm>
        </p:grpSpPr>
        <p:sp>
          <p:nvSpPr>
            <p:cNvPr id="24" name="Rectangle 23">
              <a:extLst>
                <a:ext uri="{FF2B5EF4-FFF2-40B4-BE49-F238E27FC236}">
                  <a16:creationId xmlns:a16="http://schemas.microsoft.com/office/drawing/2014/main" id="{08DA12E6-3AB5-8C6B-5F0C-64D474A4DE52}"/>
                </a:ext>
              </a:extLst>
            </p:cNvPr>
            <p:cNvSpPr/>
            <p:nvPr/>
          </p:nvSpPr>
          <p:spPr>
            <a:xfrm>
              <a:off x="509352" y="925927"/>
              <a:ext cx="2767248" cy="86245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erlin Sans FB" panose="020E0602020502020306" pitchFamily="34" charset="0"/>
                </a:rPr>
                <a:t>Overflow</a:t>
              </a:r>
            </a:p>
          </p:txBody>
        </p:sp>
        <p:sp>
          <p:nvSpPr>
            <p:cNvPr id="32" name="Rectangle 31">
              <a:extLst>
                <a:ext uri="{FF2B5EF4-FFF2-40B4-BE49-F238E27FC236}">
                  <a16:creationId xmlns:a16="http://schemas.microsoft.com/office/drawing/2014/main" id="{211A1288-2D07-B894-475C-CF1FB4F5C7DE}"/>
                </a:ext>
              </a:extLst>
            </p:cNvPr>
            <p:cNvSpPr/>
            <p:nvPr/>
          </p:nvSpPr>
          <p:spPr>
            <a:xfrm>
              <a:off x="506361" y="1928260"/>
              <a:ext cx="8311536" cy="131891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The CSS </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hlinkClick r:id="rId3">
                    <a:extLst>
                      <a:ext uri="{A12FA001-AC4F-418D-AE19-62706E023703}">
                        <ahyp:hlinkClr xmlns:ahyp="http://schemas.microsoft.com/office/drawing/2018/hyperlinkcolor" val="tx"/>
                      </a:ext>
                    </a:extLst>
                  </a:hlinkClick>
                </a:rPr>
                <a:t>overflow</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property controls what happens to content that is too big to fit into an area.</a:t>
              </a:r>
              <a:endParaRPr lang="en-US" sz="3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37" name="Rectangle 1">
            <a:extLst>
              <a:ext uri="{FF2B5EF4-FFF2-40B4-BE49-F238E27FC236}">
                <a16:creationId xmlns:a16="http://schemas.microsoft.com/office/drawing/2014/main" id="{BC206CE4-B097-9BF2-5FEA-8E3CDEF02A2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E7E55E9-6B93-1E4C-A9DA-544642863BA1}"/>
              </a:ext>
            </a:extLst>
          </p:cNvPr>
          <p:cNvSpPr/>
          <p:nvPr/>
        </p:nvSpPr>
        <p:spPr>
          <a:xfrm>
            <a:off x="516685" y="3466454"/>
            <a:ext cx="8311536" cy="270742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visible</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Default. The overflow is not clipped. The content renders outside the element's box</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hidden</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The overflow is clipped, and the rest of the content is hidden</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scroll</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Scrollbars are added. User must scroll to see all content</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auto</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Similar to scroll, but adds scrollbars only when necessary</a:t>
            </a:r>
          </a:p>
        </p:txBody>
      </p:sp>
    </p:spTree>
    <p:extLst>
      <p:ext uri="{BB962C8B-B14F-4D97-AF65-F5344CB8AC3E}">
        <p14:creationId xmlns:p14="http://schemas.microsoft.com/office/powerpoint/2010/main" val="131595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5A558A0-FC3B-F658-8F7C-B81371BE1B9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8880A59-F845-6EA5-B1C9-06712F9D407D}"/>
              </a:ext>
            </a:extLst>
          </p:cNvPr>
          <p:cNvGrpSpPr/>
          <p:nvPr/>
        </p:nvGrpSpPr>
        <p:grpSpPr>
          <a:xfrm>
            <a:off x="103002" y="97453"/>
            <a:ext cx="8804969" cy="6590005"/>
            <a:chOff x="108155" y="153385"/>
            <a:chExt cx="8804969" cy="6590005"/>
          </a:xfrm>
        </p:grpSpPr>
        <p:grpSp>
          <p:nvGrpSpPr>
            <p:cNvPr id="2" name="Group 1">
              <a:extLst>
                <a:ext uri="{FF2B5EF4-FFF2-40B4-BE49-F238E27FC236}">
                  <a16:creationId xmlns:a16="http://schemas.microsoft.com/office/drawing/2014/main" id="{C725863C-6C32-8E3E-D890-17C6EA3660A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981CA42-BC9A-24CA-F3AA-B963EEE7C16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F4B995F-1B9E-268A-F99F-73091FFA1C2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53C68CF-2882-1045-CCF8-45132A1016B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AFA1210-6C3F-BF9C-B8CB-40AD9D2AAA6E}"/>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720B05E-74C0-37D4-4D71-95E29DA6C54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D04400A-9717-01F5-8E4E-EB77719C310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0B494F7-A05B-7D8E-6C9F-85A55490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2E914E1-4ADF-9872-FA0B-8207AA40A61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0FD8BEF-27CA-C8E3-27DF-9B8861B0A96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8777C6-DD36-2735-CD14-D8164626760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37EF9E-ECB6-3F7E-E73A-7F90E31121B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A7E0295-9B42-B7CD-EC1B-511EDB42FA5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0654E27-E6FC-FF02-76AB-FA3067D4766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6CABB585-678B-2F52-ACF5-1E8421C7FA4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2" name="Group 41">
            <a:extLst>
              <a:ext uri="{FF2B5EF4-FFF2-40B4-BE49-F238E27FC236}">
                <a16:creationId xmlns:a16="http://schemas.microsoft.com/office/drawing/2014/main" id="{A7E5329A-DC6A-74AA-2556-68CBBBBA85CA}"/>
              </a:ext>
            </a:extLst>
          </p:cNvPr>
          <p:cNvGrpSpPr/>
          <p:nvPr/>
        </p:nvGrpSpPr>
        <p:grpSpPr>
          <a:xfrm>
            <a:off x="336459" y="1047656"/>
            <a:ext cx="6366097" cy="914400"/>
            <a:chOff x="711262" y="1144118"/>
            <a:chExt cx="6366097" cy="914400"/>
          </a:xfrm>
        </p:grpSpPr>
        <p:sp>
          <p:nvSpPr>
            <p:cNvPr id="10" name="Rectangle 9">
              <a:extLst>
                <a:ext uri="{FF2B5EF4-FFF2-40B4-BE49-F238E27FC236}">
                  <a16:creationId xmlns:a16="http://schemas.microsoft.com/office/drawing/2014/main" id="{BED1DAA3-3DD8-D6B4-E4A0-7DA73199A63D}"/>
                </a:ext>
              </a:extLst>
            </p:cNvPr>
            <p:cNvSpPr/>
            <p:nvPr/>
          </p:nvSpPr>
          <p:spPr>
            <a:xfrm>
              <a:off x="711262" y="1144118"/>
              <a:ext cx="1689038"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ptos" panose="020B0004020202020204" pitchFamily="34" charset="0"/>
                </a:rPr>
                <a:t>Box Model</a:t>
              </a:r>
            </a:p>
          </p:txBody>
        </p:sp>
        <p:sp>
          <p:nvSpPr>
            <p:cNvPr id="16" name="Rectangle 15">
              <a:extLst>
                <a:ext uri="{FF2B5EF4-FFF2-40B4-BE49-F238E27FC236}">
                  <a16:creationId xmlns:a16="http://schemas.microsoft.com/office/drawing/2014/main" id="{321B6803-F116-68FE-CD98-2E207EAB7AF9}"/>
                </a:ext>
              </a:extLst>
            </p:cNvPr>
            <p:cNvSpPr/>
            <p:nvPr/>
          </p:nvSpPr>
          <p:spPr>
            <a:xfrm>
              <a:off x="2683221" y="1144118"/>
              <a:ext cx="4394138"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The CSS box model is essentially a box that wraps around every HTML element.</a:t>
              </a:r>
              <a:endParaRPr lang="en-US" sz="2400" dirty="0">
                <a:solidFill>
                  <a:schemeClr val="tx1"/>
                </a:solidFill>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E0116A5C-51F6-435B-10D7-A72FB95FCF2B}"/>
              </a:ext>
            </a:extLst>
          </p:cNvPr>
          <p:cNvGrpSpPr/>
          <p:nvPr/>
        </p:nvGrpSpPr>
        <p:grpSpPr>
          <a:xfrm>
            <a:off x="609808" y="2723028"/>
            <a:ext cx="3240000" cy="3240001"/>
            <a:chOff x="1759976" y="3389067"/>
            <a:chExt cx="4867570" cy="3263809"/>
          </a:xfrm>
        </p:grpSpPr>
        <p:sp>
          <p:nvSpPr>
            <p:cNvPr id="40" name="Rectangle 39">
              <a:extLst>
                <a:ext uri="{FF2B5EF4-FFF2-40B4-BE49-F238E27FC236}">
                  <a16:creationId xmlns:a16="http://schemas.microsoft.com/office/drawing/2014/main" id="{A0A5C680-B322-C18F-820E-7B68F48FF4B0}"/>
                </a:ext>
              </a:extLst>
            </p:cNvPr>
            <p:cNvSpPr/>
            <p:nvPr/>
          </p:nvSpPr>
          <p:spPr>
            <a:xfrm>
              <a:off x="1759976" y="3389067"/>
              <a:ext cx="4867570" cy="3263809"/>
            </a:xfrm>
            <a:prstGeom prst="rect">
              <a:avLst/>
            </a:prstGeom>
            <a:ln w="28575">
              <a:solidFill>
                <a:schemeClr val="tx1">
                  <a:lumMod val="95000"/>
                  <a:lumOff val="5000"/>
                </a:schemeClr>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A594A15E-17D1-D481-C699-D98902461898}"/>
                </a:ext>
              </a:extLst>
            </p:cNvPr>
            <p:cNvGrpSpPr/>
            <p:nvPr/>
          </p:nvGrpSpPr>
          <p:grpSpPr>
            <a:xfrm>
              <a:off x="2321996" y="3821969"/>
              <a:ext cx="3785889" cy="2538518"/>
              <a:chOff x="1923721" y="2825384"/>
              <a:chExt cx="3785889" cy="2538518"/>
            </a:xfrm>
          </p:grpSpPr>
          <p:sp>
            <p:nvSpPr>
              <p:cNvPr id="27" name="Rectangle 26">
                <a:extLst>
                  <a:ext uri="{FF2B5EF4-FFF2-40B4-BE49-F238E27FC236}">
                    <a16:creationId xmlns:a16="http://schemas.microsoft.com/office/drawing/2014/main" id="{E5528C63-885A-F944-1E03-F58602D2D5FC}"/>
                  </a:ext>
                </a:extLst>
              </p:cNvPr>
              <p:cNvSpPr/>
              <p:nvPr/>
            </p:nvSpPr>
            <p:spPr>
              <a:xfrm>
                <a:off x="1923721" y="2825384"/>
                <a:ext cx="3785889" cy="2538518"/>
              </a:xfrm>
              <a:prstGeom prst="rect">
                <a:avLst/>
              </a:prstGeom>
              <a:solidFill>
                <a:schemeClr val="accent1">
                  <a:lumMod val="20000"/>
                  <a:lumOff val="80000"/>
                </a:schemeClr>
              </a:solid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5587DA84-306B-0533-8A7D-A37B08BBDD22}"/>
                  </a:ext>
                </a:extLst>
              </p:cNvPr>
              <p:cNvGrpSpPr/>
              <p:nvPr/>
            </p:nvGrpSpPr>
            <p:grpSpPr>
              <a:xfrm>
                <a:off x="2426710" y="3239355"/>
                <a:ext cx="2704205" cy="1813227"/>
                <a:chOff x="2426710" y="3239355"/>
                <a:chExt cx="2704205" cy="1813227"/>
              </a:xfrm>
            </p:grpSpPr>
            <p:sp>
              <p:nvSpPr>
                <p:cNvPr id="25" name="Rectangle 24">
                  <a:extLst>
                    <a:ext uri="{FF2B5EF4-FFF2-40B4-BE49-F238E27FC236}">
                      <a16:creationId xmlns:a16="http://schemas.microsoft.com/office/drawing/2014/main" id="{8DF31E28-5001-73C0-3088-83040A08D5C9}"/>
                    </a:ext>
                  </a:extLst>
                </p:cNvPr>
                <p:cNvSpPr/>
                <p:nvPr/>
              </p:nvSpPr>
              <p:spPr>
                <a:xfrm>
                  <a:off x="2426710" y="3239355"/>
                  <a:ext cx="2704205" cy="1813227"/>
                </a:xfrm>
                <a:prstGeom prst="rect">
                  <a:avLst/>
                </a:prstGeom>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74C9515-11F9-9B27-F454-3C6AA7A68060}"/>
                    </a:ext>
                  </a:extLst>
                </p:cNvPr>
                <p:cNvSpPr/>
                <p:nvPr/>
              </p:nvSpPr>
              <p:spPr>
                <a:xfrm>
                  <a:off x="3231898" y="3724906"/>
                  <a:ext cx="1081682" cy="725291"/>
                </a:xfrm>
                <a:prstGeom prst="rect">
                  <a:avLst/>
                </a:prstGeom>
                <a:solidFill>
                  <a:schemeClr val="accent1">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63" name="Group 62">
            <a:extLst>
              <a:ext uri="{FF2B5EF4-FFF2-40B4-BE49-F238E27FC236}">
                <a16:creationId xmlns:a16="http://schemas.microsoft.com/office/drawing/2014/main" id="{117DB365-C9A2-C74E-8668-878EE70232B2}"/>
              </a:ext>
            </a:extLst>
          </p:cNvPr>
          <p:cNvGrpSpPr/>
          <p:nvPr/>
        </p:nvGrpSpPr>
        <p:grpSpPr>
          <a:xfrm>
            <a:off x="2342661" y="4645829"/>
            <a:ext cx="6303967" cy="1425931"/>
            <a:chOff x="2482361" y="4253669"/>
            <a:chExt cx="6303967" cy="1494700"/>
          </a:xfrm>
        </p:grpSpPr>
        <p:grpSp>
          <p:nvGrpSpPr>
            <p:cNvPr id="58" name="Group 57">
              <a:extLst>
                <a:ext uri="{FF2B5EF4-FFF2-40B4-BE49-F238E27FC236}">
                  <a16:creationId xmlns:a16="http://schemas.microsoft.com/office/drawing/2014/main" id="{E58756F0-F48A-A8F2-6FD2-619F84BEE503}"/>
                </a:ext>
              </a:extLst>
            </p:cNvPr>
            <p:cNvGrpSpPr/>
            <p:nvPr/>
          </p:nvGrpSpPr>
          <p:grpSpPr>
            <a:xfrm>
              <a:off x="2482361" y="4253669"/>
              <a:ext cx="4901624" cy="1039141"/>
              <a:chOff x="3429066" y="2269841"/>
              <a:chExt cx="4901624" cy="1039141"/>
            </a:xfrm>
          </p:grpSpPr>
          <p:sp>
            <p:nvSpPr>
              <p:cNvPr id="59" name="Rectangle 58">
                <a:extLst>
                  <a:ext uri="{FF2B5EF4-FFF2-40B4-BE49-F238E27FC236}">
                    <a16:creationId xmlns:a16="http://schemas.microsoft.com/office/drawing/2014/main" id="{782D6C3A-A855-0BFD-D2FE-F3925CFD09D9}"/>
                  </a:ext>
                </a:extLst>
              </p:cNvPr>
              <p:cNvSpPr/>
              <p:nvPr/>
            </p:nvSpPr>
            <p:spPr>
              <a:xfrm>
                <a:off x="6480011" y="2657231"/>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Content</a:t>
                </a:r>
                <a:endParaRPr lang="en-US" b="1" dirty="0">
                  <a:solidFill>
                    <a:schemeClr val="tx1"/>
                  </a:solidFill>
                  <a:latin typeface="Aptos" panose="020B0004020202020204" pitchFamily="34" charset="0"/>
                </a:endParaRPr>
              </a:p>
            </p:txBody>
          </p:sp>
          <p:cxnSp>
            <p:nvCxnSpPr>
              <p:cNvPr id="60" name="Straight Arrow Connector 59">
                <a:extLst>
                  <a:ext uri="{FF2B5EF4-FFF2-40B4-BE49-F238E27FC236}">
                    <a16:creationId xmlns:a16="http://schemas.microsoft.com/office/drawing/2014/main" id="{6EC71536-AE2F-6616-D1D8-5DABD188F7FF}"/>
                  </a:ext>
                </a:extLst>
              </p:cNvPr>
              <p:cNvCxnSpPr>
                <a:cxnSpLocks/>
              </p:cNvCxnSpPr>
              <p:nvPr/>
            </p:nvCxnSpPr>
            <p:spPr>
              <a:xfrm flipH="1" flipV="1">
                <a:off x="3429066" y="2269841"/>
                <a:ext cx="2893326" cy="8818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940F40C7-2C6B-399D-7EB3-5F6B06CF14E3}"/>
                </a:ext>
              </a:extLst>
            </p:cNvPr>
            <p:cNvSpPr/>
            <p:nvPr/>
          </p:nvSpPr>
          <p:spPr>
            <a:xfrm>
              <a:off x="5641192" y="5210929"/>
              <a:ext cx="3145136"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Where text and images appear </a:t>
              </a:r>
            </a:p>
          </p:txBody>
        </p:sp>
      </p:grpSp>
      <p:grpSp>
        <p:nvGrpSpPr>
          <p:cNvPr id="65" name="Group 64">
            <a:extLst>
              <a:ext uri="{FF2B5EF4-FFF2-40B4-BE49-F238E27FC236}">
                <a16:creationId xmlns:a16="http://schemas.microsoft.com/office/drawing/2014/main" id="{6F0A20D4-3A3F-17DF-06A3-2F6E44E325BB}"/>
              </a:ext>
            </a:extLst>
          </p:cNvPr>
          <p:cNvGrpSpPr/>
          <p:nvPr/>
        </p:nvGrpSpPr>
        <p:grpSpPr>
          <a:xfrm>
            <a:off x="2710984" y="3700855"/>
            <a:ext cx="5885199" cy="1203107"/>
            <a:chOff x="2710984" y="3700855"/>
            <a:chExt cx="5885199" cy="1203107"/>
          </a:xfrm>
        </p:grpSpPr>
        <p:grpSp>
          <p:nvGrpSpPr>
            <p:cNvPr id="55" name="Group 54">
              <a:extLst>
                <a:ext uri="{FF2B5EF4-FFF2-40B4-BE49-F238E27FC236}">
                  <a16:creationId xmlns:a16="http://schemas.microsoft.com/office/drawing/2014/main" id="{13829887-8B0D-1250-6667-8A10C51F72A3}"/>
                </a:ext>
              </a:extLst>
            </p:cNvPr>
            <p:cNvGrpSpPr/>
            <p:nvPr/>
          </p:nvGrpSpPr>
          <p:grpSpPr>
            <a:xfrm>
              <a:off x="2710984" y="3700855"/>
              <a:ext cx="4088530" cy="884805"/>
              <a:chOff x="3226865" y="2392002"/>
              <a:chExt cx="4644009" cy="884805"/>
            </a:xfrm>
          </p:grpSpPr>
          <p:sp>
            <p:nvSpPr>
              <p:cNvPr id="56" name="Rectangle 55">
                <a:extLst>
                  <a:ext uri="{FF2B5EF4-FFF2-40B4-BE49-F238E27FC236}">
                    <a16:creationId xmlns:a16="http://schemas.microsoft.com/office/drawing/2014/main" id="{A706810A-3D7A-71BE-7659-64D2F603273E}"/>
                  </a:ext>
                </a:extLst>
              </p:cNvPr>
              <p:cNvSpPr/>
              <p:nvPr/>
            </p:nvSpPr>
            <p:spPr>
              <a:xfrm>
                <a:off x="6020195" y="2392002"/>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ptos" panose="020B0004020202020204" pitchFamily="34" charset="0"/>
                  </a:rPr>
                  <a:t>Padding</a:t>
                </a:r>
                <a:endParaRPr lang="en-US" b="1" dirty="0">
                  <a:solidFill>
                    <a:schemeClr val="tx1"/>
                  </a:solidFill>
                  <a:latin typeface="Aptos" panose="020B0004020202020204" pitchFamily="34" charset="0"/>
                </a:endParaRPr>
              </a:p>
            </p:txBody>
          </p:sp>
          <p:cxnSp>
            <p:nvCxnSpPr>
              <p:cNvPr id="57" name="Straight Arrow Connector 56">
                <a:extLst>
                  <a:ext uri="{FF2B5EF4-FFF2-40B4-BE49-F238E27FC236}">
                    <a16:creationId xmlns:a16="http://schemas.microsoft.com/office/drawing/2014/main" id="{8EE210BD-6FD3-47F6-107B-EAB7793A8AAF}"/>
                  </a:ext>
                </a:extLst>
              </p:cNvPr>
              <p:cNvCxnSpPr>
                <a:cxnSpLocks/>
              </p:cNvCxnSpPr>
              <p:nvPr/>
            </p:nvCxnSpPr>
            <p:spPr>
              <a:xfrm flipH="1" flipV="1">
                <a:off x="3226865" y="3034175"/>
                <a:ext cx="2951735" cy="2426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7DEB608C-C980-1BD0-137A-EC49A7C38460}"/>
                </a:ext>
              </a:extLst>
            </p:cNvPr>
            <p:cNvSpPr/>
            <p:nvPr/>
          </p:nvSpPr>
          <p:spPr>
            <a:xfrm>
              <a:off x="5472542" y="4366522"/>
              <a:ext cx="3123641"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Display" panose="020B0004020202020204" pitchFamily="34" charset="0"/>
                </a:rPr>
                <a:t>Clears an area around the content. The padding is transparent</a:t>
              </a:r>
            </a:p>
          </p:txBody>
        </p:sp>
      </p:grpSp>
      <p:grpSp>
        <p:nvGrpSpPr>
          <p:cNvPr id="74" name="Group 73">
            <a:extLst>
              <a:ext uri="{FF2B5EF4-FFF2-40B4-BE49-F238E27FC236}">
                <a16:creationId xmlns:a16="http://schemas.microsoft.com/office/drawing/2014/main" id="{3DACBA82-A055-CA40-CDEC-BCB12F6AFEB5}"/>
              </a:ext>
            </a:extLst>
          </p:cNvPr>
          <p:cNvGrpSpPr/>
          <p:nvPr/>
        </p:nvGrpSpPr>
        <p:grpSpPr>
          <a:xfrm>
            <a:off x="3180275" y="2793574"/>
            <a:ext cx="5161919" cy="1006020"/>
            <a:chOff x="3180275" y="2793574"/>
            <a:chExt cx="5161919" cy="1006020"/>
          </a:xfrm>
        </p:grpSpPr>
        <p:sp>
          <p:nvSpPr>
            <p:cNvPr id="31" name="Rectangle 30">
              <a:extLst>
                <a:ext uri="{FF2B5EF4-FFF2-40B4-BE49-F238E27FC236}">
                  <a16:creationId xmlns:a16="http://schemas.microsoft.com/office/drawing/2014/main" id="{B22B06A7-41CA-F5A7-7314-D101AE907DA3}"/>
                </a:ext>
              </a:extLst>
            </p:cNvPr>
            <p:cNvSpPr/>
            <p:nvPr/>
          </p:nvSpPr>
          <p:spPr>
            <a:xfrm>
              <a:off x="5218553" y="2793574"/>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Border</a:t>
              </a:r>
              <a:endParaRPr lang="en-US" b="1" dirty="0">
                <a:solidFill>
                  <a:schemeClr val="tx1"/>
                </a:solidFill>
                <a:latin typeface="Aptos" panose="020B0004020202020204" pitchFamily="34" charset="0"/>
              </a:endParaRPr>
            </a:p>
          </p:txBody>
        </p:sp>
        <p:cxnSp>
          <p:nvCxnSpPr>
            <p:cNvPr id="50" name="Straight Arrow Connector 49">
              <a:extLst>
                <a:ext uri="{FF2B5EF4-FFF2-40B4-BE49-F238E27FC236}">
                  <a16:creationId xmlns:a16="http://schemas.microsoft.com/office/drawing/2014/main" id="{A11CF42E-502A-2312-ECB3-DD17739F1DEA}"/>
                </a:ext>
              </a:extLst>
            </p:cNvPr>
            <p:cNvCxnSpPr>
              <a:cxnSpLocks/>
            </p:cNvCxnSpPr>
            <p:nvPr/>
          </p:nvCxnSpPr>
          <p:spPr>
            <a:xfrm flipH="1">
              <a:off x="3180275" y="3257148"/>
              <a:ext cx="1989923" cy="992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9964AF5-CC65-717D-0E7F-032D5AFB4951}"/>
                </a:ext>
              </a:extLst>
            </p:cNvPr>
            <p:cNvSpPr/>
            <p:nvPr/>
          </p:nvSpPr>
          <p:spPr>
            <a:xfrm>
              <a:off x="5501492" y="3262154"/>
              <a:ext cx="2840702"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A border that goes around the padding and content</a:t>
              </a:r>
            </a:p>
          </p:txBody>
        </p:sp>
      </p:grpSp>
      <p:grpSp>
        <p:nvGrpSpPr>
          <p:cNvPr id="76" name="Group 75">
            <a:extLst>
              <a:ext uri="{FF2B5EF4-FFF2-40B4-BE49-F238E27FC236}">
                <a16:creationId xmlns:a16="http://schemas.microsoft.com/office/drawing/2014/main" id="{3D4583DC-F69F-A5EF-4696-34E11A8F31D3}"/>
              </a:ext>
            </a:extLst>
          </p:cNvPr>
          <p:cNvGrpSpPr/>
          <p:nvPr/>
        </p:nvGrpSpPr>
        <p:grpSpPr>
          <a:xfrm>
            <a:off x="3458636" y="1835056"/>
            <a:ext cx="5259818" cy="1113043"/>
            <a:chOff x="3458636" y="1835056"/>
            <a:chExt cx="5259818" cy="1113043"/>
          </a:xfrm>
        </p:grpSpPr>
        <p:cxnSp>
          <p:nvCxnSpPr>
            <p:cNvPr id="44" name="Straight Arrow Connector 43">
              <a:extLst>
                <a:ext uri="{FF2B5EF4-FFF2-40B4-BE49-F238E27FC236}">
                  <a16:creationId xmlns:a16="http://schemas.microsoft.com/office/drawing/2014/main" id="{4BF03B5F-4E56-2009-9698-011B57D31556}"/>
                </a:ext>
              </a:extLst>
            </p:cNvPr>
            <p:cNvCxnSpPr>
              <a:cxnSpLocks/>
            </p:cNvCxnSpPr>
            <p:nvPr/>
          </p:nvCxnSpPr>
          <p:spPr>
            <a:xfrm flipH="1">
              <a:off x="3458636" y="2329710"/>
              <a:ext cx="1234735" cy="6183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3E0AAE4-58F9-C654-ACC6-F8173163C222}"/>
                </a:ext>
              </a:extLst>
            </p:cNvPr>
            <p:cNvSpPr/>
            <p:nvPr/>
          </p:nvSpPr>
          <p:spPr>
            <a:xfrm>
              <a:off x="4862699" y="1835056"/>
              <a:ext cx="1681351"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Margin</a:t>
              </a:r>
              <a:endParaRPr lang="en-US" b="1" dirty="0">
                <a:solidFill>
                  <a:schemeClr val="tx1"/>
                </a:solidFill>
                <a:latin typeface="Aptos" panose="020B0004020202020204" pitchFamily="34" charset="0"/>
              </a:endParaRPr>
            </a:p>
          </p:txBody>
        </p:sp>
        <p:sp>
          <p:nvSpPr>
            <p:cNvPr id="75" name="Rectangle 74">
              <a:extLst>
                <a:ext uri="{FF2B5EF4-FFF2-40B4-BE49-F238E27FC236}">
                  <a16:creationId xmlns:a16="http://schemas.microsoft.com/office/drawing/2014/main" id="{76E2FFA0-BFED-D993-0B31-9DC42DB3934A}"/>
                </a:ext>
              </a:extLst>
            </p:cNvPr>
            <p:cNvSpPr/>
            <p:nvPr/>
          </p:nvSpPr>
          <p:spPr>
            <a:xfrm>
              <a:off x="4948074" y="2350081"/>
              <a:ext cx="3770380"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Clears an area outside the border. The margin is transparent</a:t>
              </a:r>
            </a:p>
          </p:txBody>
        </p:sp>
      </p:grpSp>
    </p:spTree>
    <p:extLst>
      <p:ext uri="{BB962C8B-B14F-4D97-AF65-F5344CB8AC3E}">
        <p14:creationId xmlns:p14="http://schemas.microsoft.com/office/powerpoint/2010/main" val="198167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additive="base">
                                        <p:cTn id="37" dur="500" fill="hold"/>
                                        <p:tgtEl>
                                          <p:spTgt spid="76"/>
                                        </p:tgtEl>
                                        <p:attrNameLst>
                                          <p:attrName>ppt_x</p:attrName>
                                        </p:attrNameLst>
                                      </p:cBhvr>
                                      <p:tavLst>
                                        <p:tav tm="0">
                                          <p:val>
                                            <p:strVal val="1+#ppt_w/2"/>
                                          </p:val>
                                        </p:tav>
                                        <p:tav tm="100000">
                                          <p:val>
                                            <p:strVal val="#ppt_x"/>
                                          </p:val>
                                        </p:tav>
                                      </p:tavLst>
                                    </p:anim>
                                    <p:anim calcmode="lin" valueType="num">
                                      <p:cBhvr additive="base">
                                        <p:cTn id="3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8709516-9AD4-3F6D-6E3C-E14D571BA0D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FC928D26-10F3-4ECF-3C76-D13623E0E7B3}"/>
              </a:ext>
            </a:extLst>
          </p:cNvPr>
          <p:cNvGrpSpPr/>
          <p:nvPr/>
        </p:nvGrpSpPr>
        <p:grpSpPr>
          <a:xfrm>
            <a:off x="103002" y="97453"/>
            <a:ext cx="8804969" cy="6590005"/>
            <a:chOff x="108155" y="153385"/>
            <a:chExt cx="8804969" cy="6590005"/>
          </a:xfrm>
        </p:grpSpPr>
        <p:grpSp>
          <p:nvGrpSpPr>
            <p:cNvPr id="2" name="Group 1">
              <a:extLst>
                <a:ext uri="{FF2B5EF4-FFF2-40B4-BE49-F238E27FC236}">
                  <a16:creationId xmlns:a16="http://schemas.microsoft.com/office/drawing/2014/main" id="{4181E3D9-342F-FDA4-0885-E9DB78BC5E8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E6FB9B6-8247-BC9B-735A-2D000C32EE0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5A292FA-BAA3-FC23-7FEC-171E0AEDE99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0AB85BA-FC7A-5831-6DDB-28ADB84AE39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99AE95B-E11F-3B00-E4D4-FD1F62A2C5A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682C23E-765E-9087-2779-BAB535E237E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987210F8-FCD4-6A8D-F989-2E85ABACCEA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FB23C4D-03C4-A701-E1AE-3828BA1ED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203D8B6-66AE-FBD8-08AF-50F2AB6EB3F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56535B-AFCD-DD33-E07B-BBBB8C6017B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B08ECE6-AB75-771E-2F23-B5CAB39C900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D2C64F-9AE5-CAD0-DDE7-CE99E2411B2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82B8B9E2-7E66-964B-5579-776BD08016B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BA149E7-E895-60E8-A102-9732C809FBA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AADA021D-7CFF-140E-53FF-05C6DAFE3E6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8C791334-FCB1-0E78-4534-6EBEEAB4248C}"/>
              </a:ext>
            </a:extLst>
          </p:cNvPr>
          <p:cNvGrpSpPr/>
          <p:nvPr/>
        </p:nvGrpSpPr>
        <p:grpSpPr>
          <a:xfrm>
            <a:off x="387913" y="1045433"/>
            <a:ext cx="8341127" cy="914400"/>
            <a:chOff x="387913" y="1003869"/>
            <a:chExt cx="8341127" cy="914400"/>
          </a:xfrm>
        </p:grpSpPr>
        <p:sp>
          <p:nvSpPr>
            <p:cNvPr id="3" name="Rectangle 2">
              <a:extLst>
                <a:ext uri="{FF2B5EF4-FFF2-40B4-BE49-F238E27FC236}">
                  <a16:creationId xmlns:a16="http://schemas.microsoft.com/office/drawing/2014/main" id="{A7B6D0F3-4E47-CD38-963C-87B5CC3BB5FB}"/>
                </a:ext>
              </a:extLst>
            </p:cNvPr>
            <p:cNvSpPr/>
            <p:nvPr/>
          </p:nvSpPr>
          <p:spPr>
            <a:xfrm>
              <a:off x="387913" y="1114998"/>
              <a:ext cx="1524015" cy="692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Berlin Sans FB" panose="020E0602020502020306" pitchFamily="34" charset="0"/>
                  <a:ea typeface="Roboto" panose="02000000000000000000" pitchFamily="2" charset="0"/>
                  <a:cs typeface="Roboto" panose="02000000000000000000" pitchFamily="2" charset="0"/>
                </a:rPr>
                <a:t>Margin</a:t>
              </a:r>
              <a:endParaRPr lang="en-US" sz="2400" dirty="0">
                <a:solidFill>
                  <a:schemeClr val="bg1"/>
                </a:solidFill>
                <a:latin typeface="Berlin Sans FB" panose="020E0602020502020306" pitchFamily="34"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8495A1DA-C041-2877-D782-34DD480F336C}"/>
                </a:ext>
              </a:extLst>
            </p:cNvPr>
            <p:cNvSpPr/>
            <p:nvPr/>
          </p:nvSpPr>
          <p:spPr>
            <a:xfrm>
              <a:off x="1880755" y="1003869"/>
              <a:ext cx="6848285" cy="9144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Rounded MT Bold" panose="020F0704030504030204" pitchFamily="34" charset="0"/>
                </a:rPr>
                <a:t>The CSS margin properties are used to create space around elements, outside of any defined borders.</a:t>
              </a:r>
            </a:p>
          </p:txBody>
        </p:sp>
      </p:grpSp>
      <p:sp>
        <p:nvSpPr>
          <p:cNvPr id="24" name="Rectangle 23">
            <a:extLst>
              <a:ext uri="{FF2B5EF4-FFF2-40B4-BE49-F238E27FC236}">
                <a16:creationId xmlns:a16="http://schemas.microsoft.com/office/drawing/2014/main" id="{4FBEF721-FCD4-5E7D-0D90-812E74C7B3D0}"/>
              </a:ext>
            </a:extLst>
          </p:cNvPr>
          <p:cNvSpPr/>
          <p:nvPr/>
        </p:nvSpPr>
        <p:spPr>
          <a:xfrm>
            <a:off x="263318" y="2358420"/>
            <a:ext cx="3976269" cy="237036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Properties Margin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margin-top</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margin-right</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margin-left</a:t>
            </a:r>
          </a:p>
          <a:p>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margin-bottom</a:t>
            </a:r>
          </a:p>
        </p:txBody>
      </p:sp>
      <p:sp>
        <p:nvSpPr>
          <p:cNvPr id="26" name="Rectangle 25">
            <a:extLst>
              <a:ext uri="{FF2B5EF4-FFF2-40B4-BE49-F238E27FC236}">
                <a16:creationId xmlns:a16="http://schemas.microsoft.com/office/drawing/2014/main" id="{CEDB229E-2B51-8F88-61F9-132817D569F6}"/>
              </a:ext>
            </a:extLst>
          </p:cNvPr>
          <p:cNvSpPr/>
          <p:nvPr/>
        </p:nvSpPr>
        <p:spPr>
          <a:xfrm>
            <a:off x="4448290" y="2358420"/>
            <a:ext cx="3976269" cy="345414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Value Margin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auto</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browser calculates the margin</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length</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specifies a margin in </a:t>
            </a:r>
            <a:r>
              <a:rPr lang="en-US" sz="1600" dirty="0" err="1">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px</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pt, cm, etc.</a:t>
            </a:r>
            <a:b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i="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a margin in % of the width of the containing element</a:t>
            </a:r>
          </a:p>
          <a:p>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inherit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that the margin should be inherited from the parent element</a:t>
            </a:r>
            <a:endPar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346455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4BC1F76-3B9A-9DA4-732D-39D0C4A43D8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84F2CE55-F6A4-C4A5-B1DE-456BCFC757CC}"/>
              </a:ext>
            </a:extLst>
          </p:cNvPr>
          <p:cNvGrpSpPr/>
          <p:nvPr/>
        </p:nvGrpSpPr>
        <p:grpSpPr>
          <a:xfrm>
            <a:off x="82886" y="79512"/>
            <a:ext cx="8804969" cy="6590005"/>
            <a:chOff x="167789" y="232897"/>
            <a:chExt cx="8804969" cy="6590005"/>
          </a:xfrm>
        </p:grpSpPr>
        <p:grpSp>
          <p:nvGrpSpPr>
            <p:cNvPr id="2" name="Group 1">
              <a:extLst>
                <a:ext uri="{FF2B5EF4-FFF2-40B4-BE49-F238E27FC236}">
                  <a16:creationId xmlns:a16="http://schemas.microsoft.com/office/drawing/2014/main" id="{F3525FCA-6B80-7258-D7C6-96B387FE69BA}"/>
                </a:ext>
              </a:extLst>
            </p:cNvPr>
            <p:cNvGrpSpPr/>
            <p:nvPr/>
          </p:nvGrpSpPr>
          <p:grpSpPr>
            <a:xfrm>
              <a:off x="167789" y="232897"/>
              <a:ext cx="8770374" cy="630903"/>
              <a:chOff x="167789" y="291889"/>
              <a:chExt cx="8770374" cy="630903"/>
            </a:xfrm>
          </p:grpSpPr>
          <p:sp>
            <p:nvSpPr>
              <p:cNvPr id="5" name="Rectangle 4">
                <a:extLst>
                  <a:ext uri="{FF2B5EF4-FFF2-40B4-BE49-F238E27FC236}">
                    <a16:creationId xmlns:a16="http://schemas.microsoft.com/office/drawing/2014/main" id="{D1260AA6-AED5-35E4-4988-172358D7114D}"/>
                  </a:ext>
                </a:extLst>
              </p:cNvPr>
              <p:cNvSpPr/>
              <p:nvPr/>
            </p:nvSpPr>
            <p:spPr>
              <a:xfrm>
                <a:off x="167789" y="291889"/>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4320ADE-F2E2-ABF6-E875-B5E29D0BFA91}"/>
                  </a:ext>
                </a:extLst>
              </p:cNvPr>
              <p:cNvSpPr/>
              <p:nvPr/>
            </p:nvSpPr>
            <p:spPr>
              <a:xfrm>
                <a:off x="375920" y="427340"/>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F22D3D-D8E9-D38C-5B32-C197D4CF37B1}"/>
                  </a:ext>
                </a:extLst>
              </p:cNvPr>
              <p:cNvSpPr/>
              <p:nvPr/>
            </p:nvSpPr>
            <p:spPr>
              <a:xfrm>
                <a:off x="844075" y="427340"/>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7A462EF-53FA-1115-718D-51F70D02622D}"/>
                  </a:ext>
                </a:extLst>
              </p:cNvPr>
              <p:cNvSpPr/>
              <p:nvPr/>
            </p:nvSpPr>
            <p:spPr>
              <a:xfrm>
                <a:off x="1312230" y="427340"/>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EDC630F-310B-E040-34DB-BB4D39B0EAA5}"/>
                </a:ext>
              </a:extLst>
            </p:cNvPr>
            <p:cNvSpPr/>
            <p:nvPr/>
          </p:nvSpPr>
          <p:spPr>
            <a:xfrm>
              <a:off x="203904" y="1020558"/>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E777FCB8-30E1-36A2-45DC-02F5EE5CE5B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4520C25-869F-7CDC-041F-F4816069E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DFD9D61-9C0E-180D-9238-BB86AC5426D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826B71-FE23-420D-7504-71684E21793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CB7201-6C56-C13E-498A-9216F74862D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2B242B-A049-0F9F-2E14-5347226E207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0335573-836C-0B0E-3107-06AB55047BB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A51AAE3-05F2-36CE-CCDF-1AAC1FAD8D6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D6C3626-1137-4126-DA29-938618868D97}"/>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6E99982A-AC69-6376-6AB0-EE06ECF2C259}"/>
              </a:ext>
            </a:extLst>
          </p:cNvPr>
          <p:cNvSpPr/>
          <p:nvPr/>
        </p:nvSpPr>
        <p:spPr>
          <a:xfrm>
            <a:off x="370767" y="954524"/>
            <a:ext cx="4596088" cy="597449"/>
          </a:xfrm>
          <a:prstGeom prst="rect">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Margin – Shorthand Property</a:t>
            </a:r>
          </a:p>
        </p:txBody>
      </p:sp>
      <p:grpSp>
        <p:nvGrpSpPr>
          <p:cNvPr id="55" name="Group 54">
            <a:extLst>
              <a:ext uri="{FF2B5EF4-FFF2-40B4-BE49-F238E27FC236}">
                <a16:creationId xmlns:a16="http://schemas.microsoft.com/office/drawing/2014/main" id="{8BF60D70-C6A8-B66A-4CA5-C76F026BC8AE}"/>
              </a:ext>
            </a:extLst>
          </p:cNvPr>
          <p:cNvGrpSpPr/>
          <p:nvPr/>
        </p:nvGrpSpPr>
        <p:grpSpPr>
          <a:xfrm>
            <a:off x="321888" y="1916551"/>
            <a:ext cx="4323701" cy="1200977"/>
            <a:chOff x="321888" y="1916551"/>
            <a:chExt cx="4323701" cy="1200977"/>
          </a:xfrm>
        </p:grpSpPr>
        <p:sp>
          <p:nvSpPr>
            <p:cNvPr id="16" name="Rectangle 15">
              <a:extLst>
                <a:ext uri="{FF2B5EF4-FFF2-40B4-BE49-F238E27FC236}">
                  <a16:creationId xmlns:a16="http://schemas.microsoft.com/office/drawing/2014/main" id="{8B03827F-709F-40E6-C468-A5BAC36704EC}"/>
                </a:ext>
              </a:extLst>
            </p:cNvPr>
            <p:cNvSpPr/>
            <p:nvPr/>
          </p:nvSpPr>
          <p:spPr>
            <a:xfrm>
              <a:off x="382012" y="2520079"/>
              <a:ext cx="4263577" cy="597449"/>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72px 100px </a:t>
              </a:r>
            </a:p>
          </p:txBody>
        </p:sp>
        <p:sp>
          <p:nvSpPr>
            <p:cNvPr id="54" name="Rectangle 53">
              <a:extLst>
                <a:ext uri="{FF2B5EF4-FFF2-40B4-BE49-F238E27FC236}">
                  <a16:creationId xmlns:a16="http://schemas.microsoft.com/office/drawing/2014/main" id="{0535DC04-3E29-1D52-20C4-6D004EC9263A}"/>
                </a:ext>
              </a:extLst>
            </p:cNvPr>
            <p:cNvSpPr/>
            <p:nvPr/>
          </p:nvSpPr>
          <p:spPr>
            <a:xfrm>
              <a:off x="321888" y="1916551"/>
              <a:ext cx="1226099" cy="597449"/>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4 value</a:t>
              </a:r>
            </a:p>
          </p:txBody>
        </p:sp>
      </p:grpSp>
      <p:grpSp>
        <p:nvGrpSpPr>
          <p:cNvPr id="29" name="Group 28">
            <a:extLst>
              <a:ext uri="{FF2B5EF4-FFF2-40B4-BE49-F238E27FC236}">
                <a16:creationId xmlns:a16="http://schemas.microsoft.com/office/drawing/2014/main" id="{FBD97D74-BABC-7762-2313-D3DD05A34407}"/>
              </a:ext>
            </a:extLst>
          </p:cNvPr>
          <p:cNvGrpSpPr/>
          <p:nvPr/>
        </p:nvGrpSpPr>
        <p:grpSpPr>
          <a:xfrm>
            <a:off x="932732" y="2997080"/>
            <a:ext cx="1676242" cy="1223168"/>
            <a:chOff x="866973" y="2827143"/>
            <a:chExt cx="1676242" cy="1223168"/>
          </a:xfrm>
        </p:grpSpPr>
        <p:cxnSp>
          <p:nvCxnSpPr>
            <p:cNvPr id="25" name="Straight Arrow Connector 24">
              <a:extLst>
                <a:ext uri="{FF2B5EF4-FFF2-40B4-BE49-F238E27FC236}">
                  <a16:creationId xmlns:a16="http://schemas.microsoft.com/office/drawing/2014/main" id="{0AC54728-65F3-3A9F-7D1D-1BD8C8089007}"/>
                </a:ext>
              </a:extLst>
            </p:cNvPr>
            <p:cNvCxnSpPr>
              <a:cxnSpLocks/>
            </p:cNvCxnSpPr>
            <p:nvPr/>
          </p:nvCxnSpPr>
          <p:spPr>
            <a:xfrm flipV="1">
              <a:off x="1694752" y="2827143"/>
              <a:ext cx="0" cy="66307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28" name="Rectangle 27">
              <a:extLst>
                <a:ext uri="{FF2B5EF4-FFF2-40B4-BE49-F238E27FC236}">
                  <a16:creationId xmlns:a16="http://schemas.microsoft.com/office/drawing/2014/main" id="{54B1890E-92BB-0E54-F13C-7E3C33F8D87B}"/>
                </a:ext>
              </a:extLst>
            </p:cNvPr>
            <p:cNvSpPr/>
            <p:nvPr/>
          </p:nvSpPr>
          <p:spPr>
            <a:xfrm>
              <a:off x="866973" y="3488787"/>
              <a:ext cx="1676242"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margin-top</a:t>
              </a:r>
            </a:p>
          </p:txBody>
        </p:sp>
      </p:grpSp>
      <p:grpSp>
        <p:nvGrpSpPr>
          <p:cNvPr id="31" name="Group 30">
            <a:extLst>
              <a:ext uri="{FF2B5EF4-FFF2-40B4-BE49-F238E27FC236}">
                <a16:creationId xmlns:a16="http://schemas.microsoft.com/office/drawing/2014/main" id="{7161FCC3-D621-34F3-D0FE-FCBC5F52AD58}"/>
              </a:ext>
            </a:extLst>
          </p:cNvPr>
          <p:cNvGrpSpPr/>
          <p:nvPr/>
        </p:nvGrpSpPr>
        <p:grpSpPr>
          <a:xfrm>
            <a:off x="1675680" y="1799744"/>
            <a:ext cx="1941210" cy="811644"/>
            <a:chOff x="866973" y="3488787"/>
            <a:chExt cx="1941210" cy="964855"/>
          </a:xfrm>
        </p:grpSpPr>
        <p:cxnSp>
          <p:nvCxnSpPr>
            <p:cNvPr id="32" name="Straight Arrow Connector 31">
              <a:extLst>
                <a:ext uri="{FF2B5EF4-FFF2-40B4-BE49-F238E27FC236}">
                  <a16:creationId xmlns:a16="http://schemas.microsoft.com/office/drawing/2014/main" id="{BB034A0B-94A1-20A7-B54A-1523C8584338}"/>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33" name="Rectangle 32">
              <a:extLst>
                <a:ext uri="{FF2B5EF4-FFF2-40B4-BE49-F238E27FC236}">
                  <a16:creationId xmlns:a16="http://schemas.microsoft.com/office/drawing/2014/main" id="{96DBE76B-1907-88AF-6FAF-4547339344B4}"/>
                </a:ext>
              </a:extLst>
            </p:cNvPr>
            <p:cNvSpPr/>
            <p:nvPr/>
          </p:nvSpPr>
          <p:spPr>
            <a:xfrm>
              <a:off x="866973" y="3488787"/>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margin-right</a:t>
              </a:r>
            </a:p>
          </p:txBody>
        </p:sp>
      </p:grpSp>
      <p:grpSp>
        <p:nvGrpSpPr>
          <p:cNvPr id="47" name="Group 46">
            <a:extLst>
              <a:ext uri="{FF2B5EF4-FFF2-40B4-BE49-F238E27FC236}">
                <a16:creationId xmlns:a16="http://schemas.microsoft.com/office/drawing/2014/main" id="{E18E6BCE-FAD7-2ABC-7674-9E16684E8B95}"/>
              </a:ext>
            </a:extLst>
          </p:cNvPr>
          <p:cNvGrpSpPr/>
          <p:nvPr/>
        </p:nvGrpSpPr>
        <p:grpSpPr>
          <a:xfrm>
            <a:off x="2588290" y="2975284"/>
            <a:ext cx="2057297" cy="1212329"/>
            <a:chOff x="866972" y="2609135"/>
            <a:chExt cx="2057297" cy="1441176"/>
          </a:xfrm>
        </p:grpSpPr>
        <p:cxnSp>
          <p:nvCxnSpPr>
            <p:cNvPr id="48" name="Straight Arrow Connector 47">
              <a:extLst>
                <a:ext uri="{FF2B5EF4-FFF2-40B4-BE49-F238E27FC236}">
                  <a16:creationId xmlns:a16="http://schemas.microsoft.com/office/drawing/2014/main" id="{DC71405A-E166-29B2-6FBB-059976B1B485}"/>
                </a:ext>
              </a:extLst>
            </p:cNvPr>
            <p:cNvCxnSpPr>
              <a:cxnSpLocks/>
            </p:cNvCxnSpPr>
            <p:nvPr/>
          </p:nvCxnSpPr>
          <p:spPr>
            <a:xfrm flipV="1">
              <a:off x="1705094" y="2609135"/>
              <a:ext cx="0" cy="81244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58FB4F9-CE01-1A21-C824-0C67423B14BE}"/>
                </a:ext>
              </a:extLst>
            </p:cNvPr>
            <p:cNvSpPr/>
            <p:nvPr/>
          </p:nvSpPr>
          <p:spPr>
            <a:xfrm>
              <a:off x="866972" y="3488786"/>
              <a:ext cx="2057297" cy="561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margin-bottom</a:t>
              </a:r>
            </a:p>
          </p:txBody>
        </p:sp>
      </p:grpSp>
      <p:grpSp>
        <p:nvGrpSpPr>
          <p:cNvPr id="51" name="Group 50">
            <a:extLst>
              <a:ext uri="{FF2B5EF4-FFF2-40B4-BE49-F238E27FC236}">
                <a16:creationId xmlns:a16="http://schemas.microsoft.com/office/drawing/2014/main" id="{8CD09983-CE30-6391-7EA9-5A8C733412C8}"/>
              </a:ext>
            </a:extLst>
          </p:cNvPr>
          <p:cNvGrpSpPr/>
          <p:nvPr/>
        </p:nvGrpSpPr>
        <p:grpSpPr>
          <a:xfrm>
            <a:off x="3088813" y="2006230"/>
            <a:ext cx="1941210" cy="811644"/>
            <a:chOff x="866973" y="3488787"/>
            <a:chExt cx="1941210" cy="964855"/>
          </a:xfrm>
        </p:grpSpPr>
        <p:cxnSp>
          <p:nvCxnSpPr>
            <p:cNvPr id="52" name="Straight Arrow Connector 51">
              <a:extLst>
                <a:ext uri="{FF2B5EF4-FFF2-40B4-BE49-F238E27FC236}">
                  <a16:creationId xmlns:a16="http://schemas.microsoft.com/office/drawing/2014/main" id="{811614F9-0CC8-FF29-BA28-0C7117760C31}"/>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53" name="Rectangle 52">
              <a:extLst>
                <a:ext uri="{FF2B5EF4-FFF2-40B4-BE49-F238E27FC236}">
                  <a16:creationId xmlns:a16="http://schemas.microsoft.com/office/drawing/2014/main" id="{EF43C7D6-0EB8-309B-8BE7-C90263FA4206}"/>
                </a:ext>
              </a:extLst>
            </p:cNvPr>
            <p:cNvSpPr/>
            <p:nvPr/>
          </p:nvSpPr>
          <p:spPr>
            <a:xfrm>
              <a:off x="866973" y="3488787"/>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margin-left</a:t>
              </a:r>
            </a:p>
          </p:txBody>
        </p:sp>
      </p:grpSp>
      <p:grpSp>
        <p:nvGrpSpPr>
          <p:cNvPr id="58" name="Group 57">
            <a:extLst>
              <a:ext uri="{FF2B5EF4-FFF2-40B4-BE49-F238E27FC236}">
                <a16:creationId xmlns:a16="http://schemas.microsoft.com/office/drawing/2014/main" id="{5F3F7CFC-2C1C-A7B7-7F3C-4078305D2007}"/>
              </a:ext>
            </a:extLst>
          </p:cNvPr>
          <p:cNvGrpSpPr/>
          <p:nvPr/>
        </p:nvGrpSpPr>
        <p:grpSpPr>
          <a:xfrm>
            <a:off x="270668" y="4479280"/>
            <a:ext cx="3550016" cy="1134360"/>
            <a:chOff x="212100" y="4448020"/>
            <a:chExt cx="3550016" cy="1134360"/>
          </a:xfrm>
        </p:grpSpPr>
        <p:sp>
          <p:nvSpPr>
            <p:cNvPr id="56" name="Rectangle 55">
              <a:extLst>
                <a:ext uri="{FF2B5EF4-FFF2-40B4-BE49-F238E27FC236}">
                  <a16:creationId xmlns:a16="http://schemas.microsoft.com/office/drawing/2014/main" id="{5E58E5C3-846D-7399-7B35-923B665F3F11}"/>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3 Value</a:t>
              </a:r>
            </a:p>
          </p:txBody>
        </p:sp>
        <p:sp>
          <p:nvSpPr>
            <p:cNvPr id="57" name="Rectangle 56">
              <a:extLst>
                <a:ext uri="{FF2B5EF4-FFF2-40B4-BE49-F238E27FC236}">
                  <a16:creationId xmlns:a16="http://schemas.microsoft.com/office/drawing/2014/main" id="{9AA354E3-F7E7-3F86-6F3F-B97CE3D6FB23}"/>
                </a:ext>
              </a:extLst>
            </p:cNvPr>
            <p:cNvSpPr/>
            <p:nvPr/>
          </p:nvSpPr>
          <p:spPr>
            <a:xfrm>
              <a:off x="370767" y="5020855"/>
              <a:ext cx="339134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72px </a:t>
              </a:r>
            </a:p>
          </p:txBody>
        </p:sp>
      </p:grpSp>
      <p:grpSp>
        <p:nvGrpSpPr>
          <p:cNvPr id="70" name="Group 69">
            <a:extLst>
              <a:ext uri="{FF2B5EF4-FFF2-40B4-BE49-F238E27FC236}">
                <a16:creationId xmlns:a16="http://schemas.microsoft.com/office/drawing/2014/main" id="{9D0B94EB-9696-574E-CF7E-A4614EFCF8CA}"/>
              </a:ext>
            </a:extLst>
          </p:cNvPr>
          <p:cNvGrpSpPr/>
          <p:nvPr/>
        </p:nvGrpSpPr>
        <p:grpSpPr>
          <a:xfrm>
            <a:off x="970780" y="5624949"/>
            <a:ext cx="1647049" cy="814670"/>
            <a:chOff x="970780" y="5413629"/>
            <a:chExt cx="1647049" cy="1002919"/>
          </a:xfrm>
        </p:grpSpPr>
        <p:cxnSp>
          <p:nvCxnSpPr>
            <p:cNvPr id="60" name="Straight Arrow Connector 59">
              <a:extLst>
                <a:ext uri="{FF2B5EF4-FFF2-40B4-BE49-F238E27FC236}">
                  <a16:creationId xmlns:a16="http://schemas.microsoft.com/office/drawing/2014/main" id="{C14625F2-4892-41C9-AEBD-C93645A7809A}"/>
                </a:ext>
              </a:extLst>
            </p:cNvPr>
            <p:cNvCxnSpPr>
              <a:cxnSpLocks/>
            </p:cNvCxnSpPr>
            <p:nvPr/>
          </p:nvCxnSpPr>
          <p:spPr>
            <a:xfrm flipV="1">
              <a:off x="1816857" y="5413629"/>
              <a:ext cx="0" cy="57737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69A9619-5ACD-603E-1620-3F4CEBAE5A9F}"/>
                </a:ext>
              </a:extLst>
            </p:cNvPr>
            <p:cNvSpPr/>
            <p:nvPr/>
          </p:nvSpPr>
          <p:spPr>
            <a:xfrm>
              <a:off x="970780" y="6044984"/>
              <a:ext cx="1647049"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margin-top</a:t>
              </a:r>
            </a:p>
          </p:txBody>
        </p:sp>
      </p:grpSp>
      <p:grpSp>
        <p:nvGrpSpPr>
          <p:cNvPr id="71" name="Group 70">
            <a:extLst>
              <a:ext uri="{FF2B5EF4-FFF2-40B4-BE49-F238E27FC236}">
                <a16:creationId xmlns:a16="http://schemas.microsoft.com/office/drawing/2014/main" id="{7B581030-E6A5-2E0E-ADC3-CD0B78C7256C}"/>
              </a:ext>
            </a:extLst>
          </p:cNvPr>
          <p:cNvGrpSpPr/>
          <p:nvPr/>
        </p:nvGrpSpPr>
        <p:grpSpPr>
          <a:xfrm>
            <a:off x="1070275" y="4210111"/>
            <a:ext cx="3077398" cy="975872"/>
            <a:chOff x="252838" y="6311909"/>
            <a:chExt cx="3077398" cy="975872"/>
          </a:xfrm>
        </p:grpSpPr>
        <p:cxnSp>
          <p:nvCxnSpPr>
            <p:cNvPr id="72" name="Straight Arrow Connector 71">
              <a:extLst>
                <a:ext uri="{FF2B5EF4-FFF2-40B4-BE49-F238E27FC236}">
                  <a16:creationId xmlns:a16="http://schemas.microsoft.com/office/drawing/2014/main" id="{09F24CBF-1334-9521-5586-62B93D607B89}"/>
                </a:ext>
              </a:extLst>
            </p:cNvPr>
            <p:cNvCxnSpPr>
              <a:cxnSpLocks/>
            </p:cNvCxnSpPr>
            <p:nvPr/>
          </p:nvCxnSpPr>
          <p:spPr>
            <a:xfrm>
              <a:off x="1605854" y="6768038"/>
              <a:ext cx="23176" cy="51974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1D8D9AA-18A9-8FEC-CA96-3A0A442361AF}"/>
                </a:ext>
              </a:extLst>
            </p:cNvPr>
            <p:cNvSpPr/>
            <p:nvPr/>
          </p:nvSpPr>
          <p:spPr>
            <a:xfrm>
              <a:off x="252838" y="631190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margin-right &amp; left</a:t>
              </a:r>
            </a:p>
          </p:txBody>
        </p:sp>
      </p:grpSp>
      <p:grpSp>
        <p:nvGrpSpPr>
          <p:cNvPr id="76" name="Group 75">
            <a:extLst>
              <a:ext uri="{FF2B5EF4-FFF2-40B4-BE49-F238E27FC236}">
                <a16:creationId xmlns:a16="http://schemas.microsoft.com/office/drawing/2014/main" id="{5617C95B-FABC-560C-6418-64525813DAE0}"/>
              </a:ext>
            </a:extLst>
          </p:cNvPr>
          <p:cNvGrpSpPr/>
          <p:nvPr/>
        </p:nvGrpSpPr>
        <p:grpSpPr>
          <a:xfrm>
            <a:off x="2520719" y="5537906"/>
            <a:ext cx="3077398" cy="940309"/>
            <a:chOff x="261693" y="5639204"/>
            <a:chExt cx="3077398" cy="940309"/>
          </a:xfrm>
        </p:grpSpPr>
        <p:cxnSp>
          <p:nvCxnSpPr>
            <p:cNvPr id="77" name="Straight Arrow Connector 76">
              <a:extLst>
                <a:ext uri="{FF2B5EF4-FFF2-40B4-BE49-F238E27FC236}">
                  <a16:creationId xmlns:a16="http://schemas.microsoft.com/office/drawing/2014/main" id="{54425296-4354-0820-5DA4-F0EBAC63E3E6}"/>
                </a:ext>
              </a:extLst>
            </p:cNvPr>
            <p:cNvCxnSpPr>
              <a:cxnSpLocks/>
            </p:cNvCxnSpPr>
            <p:nvPr/>
          </p:nvCxnSpPr>
          <p:spPr>
            <a:xfrm flipH="1" flipV="1">
              <a:off x="1157077" y="5639204"/>
              <a:ext cx="298998" cy="5876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18BF8B0-9293-4774-22C3-2644B702DE92}"/>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margin-bottom</a:t>
              </a:r>
            </a:p>
          </p:txBody>
        </p:sp>
      </p:grpSp>
      <p:grpSp>
        <p:nvGrpSpPr>
          <p:cNvPr id="88" name="Group 87">
            <a:extLst>
              <a:ext uri="{FF2B5EF4-FFF2-40B4-BE49-F238E27FC236}">
                <a16:creationId xmlns:a16="http://schemas.microsoft.com/office/drawing/2014/main" id="{4A19852D-8B1D-67F1-4C34-03D0AB697370}"/>
              </a:ext>
            </a:extLst>
          </p:cNvPr>
          <p:cNvGrpSpPr/>
          <p:nvPr/>
        </p:nvGrpSpPr>
        <p:grpSpPr>
          <a:xfrm>
            <a:off x="4983333" y="1952486"/>
            <a:ext cx="2843616" cy="1134360"/>
            <a:chOff x="212100" y="4448020"/>
            <a:chExt cx="2843616" cy="1134360"/>
          </a:xfrm>
        </p:grpSpPr>
        <p:sp>
          <p:nvSpPr>
            <p:cNvPr id="89" name="Rectangle 88">
              <a:extLst>
                <a:ext uri="{FF2B5EF4-FFF2-40B4-BE49-F238E27FC236}">
                  <a16:creationId xmlns:a16="http://schemas.microsoft.com/office/drawing/2014/main" id="{7AD83776-4A28-B716-0DB6-992D6510082A}"/>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2 Value</a:t>
              </a:r>
            </a:p>
          </p:txBody>
        </p:sp>
        <p:sp>
          <p:nvSpPr>
            <p:cNvPr id="90" name="Rectangle 89">
              <a:extLst>
                <a:ext uri="{FF2B5EF4-FFF2-40B4-BE49-F238E27FC236}">
                  <a16:creationId xmlns:a16="http://schemas.microsoft.com/office/drawing/2014/main" id="{5D65942C-2DAC-A7F4-987D-DC8421AF16B0}"/>
                </a:ext>
              </a:extLst>
            </p:cNvPr>
            <p:cNvSpPr/>
            <p:nvPr/>
          </p:nvSpPr>
          <p:spPr>
            <a:xfrm>
              <a:off x="370767" y="5020855"/>
              <a:ext cx="268494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a:t>
              </a:r>
            </a:p>
          </p:txBody>
        </p:sp>
      </p:grpSp>
      <p:grpSp>
        <p:nvGrpSpPr>
          <p:cNvPr id="94" name="Group 93">
            <a:extLst>
              <a:ext uri="{FF2B5EF4-FFF2-40B4-BE49-F238E27FC236}">
                <a16:creationId xmlns:a16="http://schemas.microsoft.com/office/drawing/2014/main" id="{A3D2FA92-5865-220B-00D5-D8556906C553}"/>
              </a:ext>
            </a:extLst>
          </p:cNvPr>
          <p:cNvGrpSpPr/>
          <p:nvPr/>
        </p:nvGrpSpPr>
        <p:grpSpPr>
          <a:xfrm>
            <a:off x="5792387" y="1382938"/>
            <a:ext cx="3077398" cy="1079832"/>
            <a:chOff x="261693" y="6207949"/>
            <a:chExt cx="3077398" cy="1079832"/>
          </a:xfrm>
        </p:grpSpPr>
        <p:cxnSp>
          <p:nvCxnSpPr>
            <p:cNvPr id="95" name="Straight Arrow Connector 94">
              <a:extLst>
                <a:ext uri="{FF2B5EF4-FFF2-40B4-BE49-F238E27FC236}">
                  <a16:creationId xmlns:a16="http://schemas.microsoft.com/office/drawing/2014/main" id="{CB5CBD79-2287-942F-8B99-128D45CB6108}"/>
                </a:ext>
              </a:extLst>
            </p:cNvPr>
            <p:cNvCxnSpPr>
              <a:cxnSpLocks/>
            </p:cNvCxnSpPr>
            <p:nvPr/>
          </p:nvCxnSpPr>
          <p:spPr>
            <a:xfrm flipH="1">
              <a:off x="1629030" y="6579513"/>
              <a:ext cx="34175" cy="70826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4993AB0B-4639-29C9-FD1C-C401B3979A7E}"/>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margin-right &amp; left </a:t>
              </a:r>
            </a:p>
          </p:txBody>
        </p:sp>
      </p:grpSp>
      <p:grpSp>
        <p:nvGrpSpPr>
          <p:cNvPr id="97" name="Group 96">
            <a:extLst>
              <a:ext uri="{FF2B5EF4-FFF2-40B4-BE49-F238E27FC236}">
                <a16:creationId xmlns:a16="http://schemas.microsoft.com/office/drawing/2014/main" id="{9B964102-7DF2-EBD9-66D1-37BCFA5D6991}"/>
              </a:ext>
            </a:extLst>
          </p:cNvPr>
          <p:cNvGrpSpPr/>
          <p:nvPr/>
        </p:nvGrpSpPr>
        <p:grpSpPr>
          <a:xfrm>
            <a:off x="4735689" y="3007452"/>
            <a:ext cx="3077398" cy="805925"/>
            <a:chOff x="-2304165" y="5022512"/>
            <a:chExt cx="3077398" cy="805925"/>
          </a:xfrm>
        </p:grpSpPr>
        <p:cxnSp>
          <p:nvCxnSpPr>
            <p:cNvPr id="98" name="Straight Arrow Connector 97">
              <a:extLst>
                <a:ext uri="{FF2B5EF4-FFF2-40B4-BE49-F238E27FC236}">
                  <a16:creationId xmlns:a16="http://schemas.microsoft.com/office/drawing/2014/main" id="{243C3336-9994-D2DD-9476-5AD8D61419CF}"/>
                </a:ext>
              </a:extLst>
            </p:cNvPr>
            <p:cNvCxnSpPr>
              <a:cxnSpLocks/>
            </p:cNvCxnSpPr>
            <p:nvPr/>
          </p:nvCxnSpPr>
          <p:spPr>
            <a:xfrm flipV="1">
              <a:off x="-728365" y="5022512"/>
              <a:ext cx="107596" cy="52605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B8F0EE9-3510-66E5-3591-28D1FEADD98C}"/>
                </a:ext>
              </a:extLst>
            </p:cNvPr>
            <p:cNvSpPr/>
            <p:nvPr/>
          </p:nvSpPr>
          <p:spPr>
            <a:xfrm>
              <a:off x="-2304165" y="5456873"/>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margin-top &amp; bottom</a:t>
              </a:r>
            </a:p>
          </p:txBody>
        </p:sp>
      </p:grpSp>
      <p:grpSp>
        <p:nvGrpSpPr>
          <p:cNvPr id="100" name="Group 99">
            <a:extLst>
              <a:ext uri="{FF2B5EF4-FFF2-40B4-BE49-F238E27FC236}">
                <a16:creationId xmlns:a16="http://schemas.microsoft.com/office/drawing/2014/main" id="{2EF7CF2D-2553-A088-3ED3-FC1A9D21AAD4}"/>
              </a:ext>
            </a:extLst>
          </p:cNvPr>
          <p:cNvGrpSpPr/>
          <p:nvPr/>
        </p:nvGrpSpPr>
        <p:grpSpPr>
          <a:xfrm>
            <a:off x="5377803" y="4064196"/>
            <a:ext cx="2359102" cy="1134360"/>
            <a:chOff x="212100" y="4448020"/>
            <a:chExt cx="2359102" cy="1134360"/>
          </a:xfrm>
        </p:grpSpPr>
        <p:sp>
          <p:nvSpPr>
            <p:cNvPr id="101" name="Rectangle 100">
              <a:extLst>
                <a:ext uri="{FF2B5EF4-FFF2-40B4-BE49-F238E27FC236}">
                  <a16:creationId xmlns:a16="http://schemas.microsoft.com/office/drawing/2014/main" id="{9069299E-213B-0F8C-B245-6B603FFC226F}"/>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1 Value</a:t>
              </a:r>
            </a:p>
          </p:txBody>
        </p:sp>
        <p:sp>
          <p:nvSpPr>
            <p:cNvPr id="102" name="Rectangle 101">
              <a:extLst>
                <a:ext uri="{FF2B5EF4-FFF2-40B4-BE49-F238E27FC236}">
                  <a16:creationId xmlns:a16="http://schemas.microsoft.com/office/drawing/2014/main" id="{753EEBE5-EEBC-0183-B874-FC8B3A9F6073}"/>
                </a:ext>
              </a:extLst>
            </p:cNvPr>
            <p:cNvSpPr/>
            <p:nvPr/>
          </p:nvSpPr>
          <p:spPr>
            <a:xfrm>
              <a:off x="370767" y="5020855"/>
              <a:ext cx="2200435"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a:t>
              </a:r>
            </a:p>
          </p:txBody>
        </p:sp>
      </p:grpSp>
      <p:grpSp>
        <p:nvGrpSpPr>
          <p:cNvPr id="103" name="Group 102">
            <a:extLst>
              <a:ext uri="{FF2B5EF4-FFF2-40B4-BE49-F238E27FC236}">
                <a16:creationId xmlns:a16="http://schemas.microsoft.com/office/drawing/2014/main" id="{A1C45CE8-D626-7B3E-AEB4-6196024C6F12}"/>
              </a:ext>
            </a:extLst>
          </p:cNvPr>
          <p:cNvGrpSpPr/>
          <p:nvPr/>
        </p:nvGrpSpPr>
        <p:grpSpPr>
          <a:xfrm>
            <a:off x="6113031" y="5185983"/>
            <a:ext cx="2363870" cy="969661"/>
            <a:chOff x="947328" y="5569807"/>
            <a:chExt cx="2363870" cy="969661"/>
          </a:xfrm>
        </p:grpSpPr>
        <p:cxnSp>
          <p:nvCxnSpPr>
            <p:cNvPr id="104" name="Straight Arrow Connector 103">
              <a:extLst>
                <a:ext uri="{FF2B5EF4-FFF2-40B4-BE49-F238E27FC236}">
                  <a16:creationId xmlns:a16="http://schemas.microsoft.com/office/drawing/2014/main" id="{FFC59FE3-89AC-9199-8BEA-46931344908A}"/>
                </a:ext>
              </a:extLst>
            </p:cNvPr>
            <p:cNvCxnSpPr>
              <a:cxnSpLocks/>
            </p:cNvCxnSpPr>
            <p:nvPr/>
          </p:nvCxnSpPr>
          <p:spPr>
            <a:xfrm flipV="1">
              <a:off x="1738177" y="5569807"/>
              <a:ext cx="167957" cy="64300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E761A40-4A4D-7335-7DD5-A7A14A55805F}"/>
                </a:ext>
              </a:extLst>
            </p:cNvPr>
            <p:cNvSpPr/>
            <p:nvPr/>
          </p:nvSpPr>
          <p:spPr>
            <a:xfrm>
              <a:off x="947328" y="6167904"/>
              <a:ext cx="2363870"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All four margin</a:t>
              </a:r>
            </a:p>
          </p:txBody>
        </p:sp>
      </p:grpSp>
    </p:spTree>
    <p:extLst>
      <p:ext uri="{BB962C8B-B14F-4D97-AF65-F5344CB8AC3E}">
        <p14:creationId xmlns:p14="http://schemas.microsoft.com/office/powerpoint/2010/main" val="286083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1+#ppt_w/2"/>
                                          </p:val>
                                        </p:tav>
                                        <p:tav tm="100000">
                                          <p:val>
                                            <p:strVal val="#ppt_x"/>
                                          </p:val>
                                        </p:tav>
                                      </p:tavLst>
                                    </p:anim>
                                    <p:anim calcmode="lin" valueType="num">
                                      <p:cBhvr additive="base">
                                        <p:cTn id="37"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500" fill="hold"/>
                                        <p:tgtEl>
                                          <p:spTgt spid="70"/>
                                        </p:tgtEl>
                                        <p:attrNameLst>
                                          <p:attrName>ppt_x</p:attrName>
                                        </p:attrNameLst>
                                      </p:cBhvr>
                                      <p:tavLst>
                                        <p:tav tm="0">
                                          <p:val>
                                            <p:strVal val="#ppt_x"/>
                                          </p:val>
                                        </p:tav>
                                        <p:tav tm="100000">
                                          <p:val>
                                            <p:strVal val="#ppt_x"/>
                                          </p:val>
                                        </p:tav>
                                      </p:tavLst>
                                    </p:anim>
                                    <p:anim calcmode="lin" valueType="num">
                                      <p:cBhvr additive="base">
                                        <p:cTn id="49"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ppt_x"/>
                                          </p:val>
                                        </p:tav>
                                        <p:tav tm="100000">
                                          <p:val>
                                            <p:strVal val="#ppt_x"/>
                                          </p:val>
                                        </p:tav>
                                      </p:tavLst>
                                    </p:anim>
                                    <p:anim calcmode="lin" valueType="num">
                                      <p:cBhvr additive="base">
                                        <p:cTn id="55"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6"/>
                                        </p:tgtEl>
                                        <p:attrNameLst>
                                          <p:attrName>style.visibility</p:attrName>
                                        </p:attrNameLst>
                                      </p:cBhvr>
                                      <p:to>
                                        <p:strVal val="visible"/>
                                      </p:to>
                                    </p:set>
                                    <p:anim calcmode="lin" valueType="num">
                                      <p:cBhvr additive="base">
                                        <p:cTn id="60" dur="500" fill="hold"/>
                                        <p:tgtEl>
                                          <p:spTgt spid="76"/>
                                        </p:tgtEl>
                                        <p:attrNameLst>
                                          <p:attrName>ppt_x</p:attrName>
                                        </p:attrNameLst>
                                      </p:cBhvr>
                                      <p:tavLst>
                                        <p:tav tm="0">
                                          <p:val>
                                            <p:strVal val="#ppt_x"/>
                                          </p:val>
                                        </p:tav>
                                        <p:tav tm="100000">
                                          <p:val>
                                            <p:strVal val="#ppt_x"/>
                                          </p:val>
                                        </p:tav>
                                      </p:tavLst>
                                    </p:anim>
                                    <p:anim calcmode="lin" valueType="num">
                                      <p:cBhvr additive="base">
                                        <p:cTn id="6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barn(inVertical)">
                                      <p:cBhvr>
                                        <p:cTn id="66" dur="500"/>
                                        <p:tgtEl>
                                          <p:spTgt spid="88"/>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 calcmode="lin" valueType="num">
                                      <p:cBhvr additive="base">
                                        <p:cTn id="71" dur="500" fill="hold"/>
                                        <p:tgtEl>
                                          <p:spTgt spid="97"/>
                                        </p:tgtEl>
                                        <p:attrNameLst>
                                          <p:attrName>ppt_x</p:attrName>
                                        </p:attrNameLst>
                                      </p:cBhvr>
                                      <p:tavLst>
                                        <p:tav tm="0">
                                          <p:val>
                                            <p:strVal val="#ppt_x"/>
                                          </p:val>
                                        </p:tav>
                                        <p:tav tm="100000">
                                          <p:val>
                                            <p:strVal val="#ppt_x"/>
                                          </p:val>
                                        </p:tav>
                                      </p:tavLst>
                                    </p:anim>
                                    <p:anim calcmode="lin" valueType="num">
                                      <p:cBhvr additive="base">
                                        <p:cTn id="7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ppt_x"/>
                                          </p:val>
                                        </p:tav>
                                        <p:tav tm="100000">
                                          <p:val>
                                            <p:strVal val="#ppt_x"/>
                                          </p:val>
                                        </p:tav>
                                      </p:tavLst>
                                    </p:anim>
                                    <p:anim calcmode="lin" valueType="num">
                                      <p:cBhvr additive="base">
                                        <p:cTn id="78"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wipe(down)">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1000"/>
                                        <p:tgtEl>
                                          <p:spTgt spid="103"/>
                                        </p:tgtEl>
                                      </p:cBhvr>
                                    </p:animEffect>
                                    <p:anim calcmode="lin" valueType="num">
                                      <p:cBhvr>
                                        <p:cTn id="89" dur="1000" fill="hold"/>
                                        <p:tgtEl>
                                          <p:spTgt spid="103"/>
                                        </p:tgtEl>
                                        <p:attrNameLst>
                                          <p:attrName>ppt_x</p:attrName>
                                        </p:attrNameLst>
                                      </p:cBhvr>
                                      <p:tavLst>
                                        <p:tav tm="0">
                                          <p:val>
                                            <p:strVal val="#ppt_x"/>
                                          </p:val>
                                        </p:tav>
                                        <p:tav tm="100000">
                                          <p:val>
                                            <p:strVal val="#ppt_x"/>
                                          </p:val>
                                        </p:tav>
                                      </p:tavLst>
                                    </p:anim>
                                    <p:anim calcmode="lin" valueType="num">
                                      <p:cBhvr>
                                        <p:cTn id="9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815CF97-462F-54D8-0A1E-4E854EA93CC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EA8B4DF3-16E0-E21D-D7CB-49AEB49479C0}"/>
              </a:ext>
            </a:extLst>
          </p:cNvPr>
          <p:cNvGrpSpPr/>
          <p:nvPr/>
        </p:nvGrpSpPr>
        <p:grpSpPr>
          <a:xfrm>
            <a:off x="103002" y="97453"/>
            <a:ext cx="8804969" cy="6590005"/>
            <a:chOff x="108155" y="153385"/>
            <a:chExt cx="8804969" cy="6590005"/>
          </a:xfrm>
        </p:grpSpPr>
        <p:grpSp>
          <p:nvGrpSpPr>
            <p:cNvPr id="2" name="Group 1">
              <a:extLst>
                <a:ext uri="{FF2B5EF4-FFF2-40B4-BE49-F238E27FC236}">
                  <a16:creationId xmlns:a16="http://schemas.microsoft.com/office/drawing/2014/main" id="{0A800253-5B1D-C214-272F-928E4F789E50}"/>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7875D70-C632-EE7A-D46D-64504117CC6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E8A4294-0D82-974A-10D0-31F8E221A89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B24860-AB45-D146-814C-3E704BD57EE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9D8BC1B-A5F0-0360-C027-434607BA148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16759A1-211A-9382-766D-1194B9C95ED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A138020D-17AE-370B-B7B8-70EE9976E95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F94B793-677C-501A-DB59-1B52B77E3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2C8C1A4-82DD-6B09-C710-B1069472BD6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4DB6DF-9795-6391-2A68-5D21A0C0CB9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54664A-88D9-66DC-DEE0-59A4C581EA4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636E3A-0B51-389C-F6A6-F0FA2BA653E8}"/>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8EE8D4B9-0B8B-0D2C-F48C-7747FA58916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9452EE08-ADAE-6D48-4D8F-F2672F439D2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64B7D3CE-8D2D-A913-3F0B-6F95414DED5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0A4E83E1-C5E2-32A9-B878-5F0B295864DB}"/>
              </a:ext>
            </a:extLst>
          </p:cNvPr>
          <p:cNvGrpSpPr/>
          <p:nvPr/>
        </p:nvGrpSpPr>
        <p:grpSpPr>
          <a:xfrm>
            <a:off x="356740" y="1045433"/>
            <a:ext cx="8489289" cy="914400"/>
            <a:chOff x="356740" y="1003869"/>
            <a:chExt cx="8489289" cy="914400"/>
          </a:xfrm>
        </p:grpSpPr>
        <p:sp>
          <p:nvSpPr>
            <p:cNvPr id="3" name="Rectangle 2">
              <a:extLst>
                <a:ext uri="{FF2B5EF4-FFF2-40B4-BE49-F238E27FC236}">
                  <a16:creationId xmlns:a16="http://schemas.microsoft.com/office/drawing/2014/main" id="{E2201C32-7CFC-75BA-4F06-AC1ABC6C6012}"/>
                </a:ext>
              </a:extLst>
            </p:cNvPr>
            <p:cNvSpPr/>
            <p:nvPr/>
          </p:nvSpPr>
          <p:spPr>
            <a:xfrm>
              <a:off x="356740" y="1114998"/>
              <a:ext cx="1524015" cy="692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Berlin Sans FB" panose="020E0602020502020306" pitchFamily="34" charset="0"/>
                  <a:ea typeface="Roboto" panose="02000000000000000000" pitchFamily="2" charset="0"/>
                  <a:cs typeface="Roboto" panose="02000000000000000000" pitchFamily="2" charset="0"/>
                </a:rPr>
                <a:t>Padding</a:t>
              </a:r>
              <a:endParaRPr lang="en-US" sz="2000" dirty="0">
                <a:solidFill>
                  <a:schemeClr val="bg1"/>
                </a:solidFill>
                <a:latin typeface="Berlin Sans FB" panose="020E0602020502020306" pitchFamily="34"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1B459873-D590-012A-6A21-D126AB8E92A0}"/>
                </a:ext>
              </a:extLst>
            </p:cNvPr>
            <p:cNvSpPr/>
            <p:nvPr/>
          </p:nvSpPr>
          <p:spPr>
            <a:xfrm>
              <a:off x="1997744" y="1003869"/>
              <a:ext cx="6848285" cy="9144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Arial Rounded MT Bold" panose="020F0704030504030204" pitchFamily="34" charset="0"/>
                </a:rPr>
                <a:t>The CSS padding properties are used to generate space around an element's content, inside of any defined borders.</a:t>
              </a:r>
            </a:p>
          </p:txBody>
        </p:sp>
      </p:grpSp>
      <p:sp>
        <p:nvSpPr>
          <p:cNvPr id="24" name="Rectangle 23">
            <a:extLst>
              <a:ext uri="{FF2B5EF4-FFF2-40B4-BE49-F238E27FC236}">
                <a16:creationId xmlns:a16="http://schemas.microsoft.com/office/drawing/2014/main" id="{141274E2-5AF7-56FC-0AD1-235747DA05DF}"/>
              </a:ext>
            </a:extLst>
          </p:cNvPr>
          <p:cNvSpPr/>
          <p:nvPr/>
        </p:nvSpPr>
        <p:spPr>
          <a:xfrm>
            <a:off x="356740" y="2692546"/>
            <a:ext cx="3976269" cy="237036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Properties Padding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padding-top</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padding-right</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padding-left</a:t>
            </a:r>
          </a:p>
          <a:p>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padding-bottom</a:t>
            </a:r>
          </a:p>
        </p:txBody>
      </p:sp>
      <p:sp>
        <p:nvSpPr>
          <p:cNvPr id="26" name="Rectangle 25">
            <a:extLst>
              <a:ext uri="{FF2B5EF4-FFF2-40B4-BE49-F238E27FC236}">
                <a16:creationId xmlns:a16="http://schemas.microsoft.com/office/drawing/2014/main" id="{4A29ADB5-970E-CCFF-E4D7-E3AEF9ADD74A}"/>
              </a:ext>
            </a:extLst>
          </p:cNvPr>
          <p:cNvSpPr/>
          <p:nvPr/>
        </p:nvSpPr>
        <p:spPr>
          <a:xfrm>
            <a:off x="4523544" y="2523385"/>
            <a:ext cx="3976269" cy="289579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Value Padding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length</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specifies a margin in </a:t>
            </a:r>
            <a:r>
              <a:rPr lang="en-US" sz="1600" dirty="0" err="1">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px</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pt, cm, etc.</a:t>
            </a:r>
            <a:b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i="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a margin in % of the width of the containing element</a:t>
            </a:r>
          </a:p>
          <a:p>
            <a:r>
              <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inherit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that the margin should be inherited from the parent element</a:t>
            </a:r>
            <a:endParaRPr lang="en-US"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14297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22D2498-859F-CD68-5ACD-F18B2817517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7A9D3684-A6A4-6BE2-CDD9-78F35429B4FF}"/>
              </a:ext>
            </a:extLst>
          </p:cNvPr>
          <p:cNvGrpSpPr/>
          <p:nvPr/>
        </p:nvGrpSpPr>
        <p:grpSpPr>
          <a:xfrm>
            <a:off x="23252" y="8313"/>
            <a:ext cx="8804969" cy="6590005"/>
            <a:chOff x="108155" y="153385"/>
            <a:chExt cx="8804969" cy="6590005"/>
          </a:xfrm>
        </p:grpSpPr>
        <p:grpSp>
          <p:nvGrpSpPr>
            <p:cNvPr id="2" name="Group 1">
              <a:extLst>
                <a:ext uri="{FF2B5EF4-FFF2-40B4-BE49-F238E27FC236}">
                  <a16:creationId xmlns:a16="http://schemas.microsoft.com/office/drawing/2014/main" id="{18BD932C-E6C2-38C8-0C9D-ACDE93404D5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B140EC4-3A92-82C0-4832-E9EBB6E6C73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F7FC7D5-7F8B-3C0D-1EAA-688844EFFB6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1786709-3324-F512-591E-2D05282B9A7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4207C1B-EB20-0951-CEB8-4A6960A5B76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8DBEF3E-E6DD-0911-8384-30F61E5B98F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A16A639D-FA57-48BC-022B-3DB6B3C071B2}"/>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CAC361D-BFB8-9558-D4E9-820AA153E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766E3F9-FAB5-A5E1-C563-114A3AD1251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900E19-C5AE-52F9-3D79-D6954A773DC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85BCB6-2309-2F52-C952-0EC127ED35B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2696AF-1E1E-0D78-00AF-90A0228DE10B}"/>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030BCB6A-AD31-6A28-7B1D-ED30A92B019F}"/>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BF5E65B-0014-1343-C154-1EFFF0B6FFC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AF128006-02C8-4AC7-3966-59AFCD9EA25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F5E2B562-682F-ADE3-78E0-F813C7C9E7D8}"/>
              </a:ext>
            </a:extLst>
          </p:cNvPr>
          <p:cNvSpPr/>
          <p:nvPr/>
        </p:nvSpPr>
        <p:spPr>
          <a:xfrm>
            <a:off x="370767" y="954524"/>
            <a:ext cx="4596088" cy="597449"/>
          </a:xfrm>
          <a:prstGeom prst="rect">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Padding – Shorthand Property</a:t>
            </a:r>
          </a:p>
        </p:txBody>
      </p:sp>
      <p:grpSp>
        <p:nvGrpSpPr>
          <p:cNvPr id="55" name="Group 54">
            <a:extLst>
              <a:ext uri="{FF2B5EF4-FFF2-40B4-BE49-F238E27FC236}">
                <a16:creationId xmlns:a16="http://schemas.microsoft.com/office/drawing/2014/main" id="{9F377786-AB5E-889E-1CDA-18C1A1854A09}"/>
              </a:ext>
            </a:extLst>
          </p:cNvPr>
          <p:cNvGrpSpPr/>
          <p:nvPr/>
        </p:nvGrpSpPr>
        <p:grpSpPr>
          <a:xfrm>
            <a:off x="321888" y="1916551"/>
            <a:ext cx="4323701" cy="1200977"/>
            <a:chOff x="321888" y="1916551"/>
            <a:chExt cx="4323701" cy="1200977"/>
          </a:xfrm>
        </p:grpSpPr>
        <p:sp>
          <p:nvSpPr>
            <p:cNvPr id="16" name="Rectangle 15">
              <a:extLst>
                <a:ext uri="{FF2B5EF4-FFF2-40B4-BE49-F238E27FC236}">
                  <a16:creationId xmlns:a16="http://schemas.microsoft.com/office/drawing/2014/main" id="{21E01A1A-0588-026C-244C-441CC591B256}"/>
                </a:ext>
              </a:extLst>
            </p:cNvPr>
            <p:cNvSpPr/>
            <p:nvPr/>
          </p:nvSpPr>
          <p:spPr>
            <a:xfrm>
              <a:off x="382012" y="2520079"/>
              <a:ext cx="4263577" cy="597449"/>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72px 100px </a:t>
              </a:r>
            </a:p>
          </p:txBody>
        </p:sp>
        <p:sp>
          <p:nvSpPr>
            <p:cNvPr id="54" name="Rectangle 53">
              <a:extLst>
                <a:ext uri="{FF2B5EF4-FFF2-40B4-BE49-F238E27FC236}">
                  <a16:creationId xmlns:a16="http://schemas.microsoft.com/office/drawing/2014/main" id="{6EF774A7-CC47-D316-4937-8BEFDC5057DB}"/>
                </a:ext>
              </a:extLst>
            </p:cNvPr>
            <p:cNvSpPr/>
            <p:nvPr/>
          </p:nvSpPr>
          <p:spPr>
            <a:xfrm>
              <a:off x="321888" y="1916551"/>
              <a:ext cx="1226099" cy="597449"/>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4 value</a:t>
              </a:r>
            </a:p>
          </p:txBody>
        </p:sp>
      </p:grpSp>
      <p:grpSp>
        <p:nvGrpSpPr>
          <p:cNvPr id="29" name="Group 28">
            <a:extLst>
              <a:ext uri="{FF2B5EF4-FFF2-40B4-BE49-F238E27FC236}">
                <a16:creationId xmlns:a16="http://schemas.microsoft.com/office/drawing/2014/main" id="{F1F53E25-D899-621D-2E2A-50BFACDCB2D8}"/>
              </a:ext>
            </a:extLst>
          </p:cNvPr>
          <p:cNvGrpSpPr/>
          <p:nvPr/>
        </p:nvGrpSpPr>
        <p:grpSpPr>
          <a:xfrm>
            <a:off x="932732" y="2997080"/>
            <a:ext cx="1761464" cy="1223168"/>
            <a:chOff x="866973" y="2827143"/>
            <a:chExt cx="1761464" cy="1223168"/>
          </a:xfrm>
        </p:grpSpPr>
        <p:cxnSp>
          <p:nvCxnSpPr>
            <p:cNvPr id="25" name="Straight Arrow Connector 24">
              <a:extLst>
                <a:ext uri="{FF2B5EF4-FFF2-40B4-BE49-F238E27FC236}">
                  <a16:creationId xmlns:a16="http://schemas.microsoft.com/office/drawing/2014/main" id="{40B10E90-ACBA-3EAC-45A9-58D3D775A0F6}"/>
                </a:ext>
              </a:extLst>
            </p:cNvPr>
            <p:cNvCxnSpPr>
              <a:cxnSpLocks/>
            </p:cNvCxnSpPr>
            <p:nvPr/>
          </p:nvCxnSpPr>
          <p:spPr>
            <a:xfrm flipV="1">
              <a:off x="1694752" y="2827143"/>
              <a:ext cx="0" cy="66307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28" name="Rectangle 27">
              <a:extLst>
                <a:ext uri="{FF2B5EF4-FFF2-40B4-BE49-F238E27FC236}">
                  <a16:creationId xmlns:a16="http://schemas.microsoft.com/office/drawing/2014/main" id="{F152820F-27A8-4F1F-406A-CFF8762F4F28}"/>
                </a:ext>
              </a:extLst>
            </p:cNvPr>
            <p:cNvSpPr/>
            <p:nvPr/>
          </p:nvSpPr>
          <p:spPr>
            <a:xfrm>
              <a:off x="866973" y="3488787"/>
              <a:ext cx="1761464"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padding-top</a:t>
              </a:r>
            </a:p>
          </p:txBody>
        </p:sp>
      </p:grpSp>
      <p:grpSp>
        <p:nvGrpSpPr>
          <p:cNvPr id="31" name="Group 30">
            <a:extLst>
              <a:ext uri="{FF2B5EF4-FFF2-40B4-BE49-F238E27FC236}">
                <a16:creationId xmlns:a16="http://schemas.microsoft.com/office/drawing/2014/main" id="{0E4F00C6-21D4-DC3E-B437-51AED27D0A9C}"/>
              </a:ext>
            </a:extLst>
          </p:cNvPr>
          <p:cNvGrpSpPr/>
          <p:nvPr/>
        </p:nvGrpSpPr>
        <p:grpSpPr>
          <a:xfrm>
            <a:off x="1685095" y="1540162"/>
            <a:ext cx="2125484" cy="1071227"/>
            <a:chOff x="876388" y="3180204"/>
            <a:chExt cx="2125484" cy="1273438"/>
          </a:xfrm>
        </p:grpSpPr>
        <p:cxnSp>
          <p:nvCxnSpPr>
            <p:cNvPr id="32" name="Straight Arrow Connector 31">
              <a:extLst>
                <a:ext uri="{FF2B5EF4-FFF2-40B4-BE49-F238E27FC236}">
                  <a16:creationId xmlns:a16="http://schemas.microsoft.com/office/drawing/2014/main" id="{F79C2B87-22BD-696D-BE39-6A100AD224D5}"/>
                </a:ext>
              </a:extLst>
            </p:cNvPr>
            <p:cNvCxnSpPr>
              <a:cxnSpLocks/>
            </p:cNvCxnSpPr>
            <p:nvPr/>
          </p:nvCxnSpPr>
          <p:spPr>
            <a:xfrm>
              <a:off x="1705094" y="3759920"/>
              <a:ext cx="0" cy="693722"/>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33" name="Rectangle 32">
              <a:extLst>
                <a:ext uri="{FF2B5EF4-FFF2-40B4-BE49-F238E27FC236}">
                  <a16:creationId xmlns:a16="http://schemas.microsoft.com/office/drawing/2014/main" id="{4C64651C-D8B8-3600-2F05-E2428A8EA214}"/>
                </a:ext>
              </a:extLst>
            </p:cNvPr>
            <p:cNvSpPr/>
            <p:nvPr/>
          </p:nvSpPr>
          <p:spPr>
            <a:xfrm>
              <a:off x="876388" y="3180204"/>
              <a:ext cx="2125484"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padding-right</a:t>
              </a:r>
            </a:p>
          </p:txBody>
        </p:sp>
      </p:grpSp>
      <p:grpSp>
        <p:nvGrpSpPr>
          <p:cNvPr id="47" name="Group 46">
            <a:extLst>
              <a:ext uri="{FF2B5EF4-FFF2-40B4-BE49-F238E27FC236}">
                <a16:creationId xmlns:a16="http://schemas.microsoft.com/office/drawing/2014/main" id="{4B9C9D7F-B48B-A058-3D5A-B25E41C640EE}"/>
              </a:ext>
            </a:extLst>
          </p:cNvPr>
          <p:cNvGrpSpPr/>
          <p:nvPr/>
        </p:nvGrpSpPr>
        <p:grpSpPr>
          <a:xfrm>
            <a:off x="2513800" y="2975284"/>
            <a:ext cx="2253768" cy="1067228"/>
            <a:chOff x="792482" y="2609135"/>
            <a:chExt cx="2253768" cy="1268685"/>
          </a:xfrm>
        </p:grpSpPr>
        <p:cxnSp>
          <p:nvCxnSpPr>
            <p:cNvPr id="48" name="Straight Arrow Connector 47">
              <a:extLst>
                <a:ext uri="{FF2B5EF4-FFF2-40B4-BE49-F238E27FC236}">
                  <a16:creationId xmlns:a16="http://schemas.microsoft.com/office/drawing/2014/main" id="{6F50DF43-335D-36F9-62EE-9E7A5119EE61}"/>
                </a:ext>
              </a:extLst>
            </p:cNvPr>
            <p:cNvCxnSpPr>
              <a:cxnSpLocks/>
            </p:cNvCxnSpPr>
            <p:nvPr/>
          </p:nvCxnSpPr>
          <p:spPr>
            <a:xfrm flipV="1">
              <a:off x="1705094" y="2609135"/>
              <a:ext cx="0" cy="81244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FBE58E4-0CC5-C535-7B0C-C23F168E2074}"/>
                </a:ext>
              </a:extLst>
            </p:cNvPr>
            <p:cNvSpPr/>
            <p:nvPr/>
          </p:nvSpPr>
          <p:spPr>
            <a:xfrm>
              <a:off x="792482" y="3316295"/>
              <a:ext cx="2253768" cy="561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padding-bottom</a:t>
              </a:r>
            </a:p>
          </p:txBody>
        </p:sp>
      </p:grpSp>
      <p:grpSp>
        <p:nvGrpSpPr>
          <p:cNvPr id="51" name="Group 50">
            <a:extLst>
              <a:ext uri="{FF2B5EF4-FFF2-40B4-BE49-F238E27FC236}">
                <a16:creationId xmlns:a16="http://schemas.microsoft.com/office/drawing/2014/main" id="{2B6AEC03-8612-5401-0745-DEC2F495B0D4}"/>
              </a:ext>
            </a:extLst>
          </p:cNvPr>
          <p:cNvGrpSpPr/>
          <p:nvPr/>
        </p:nvGrpSpPr>
        <p:grpSpPr>
          <a:xfrm>
            <a:off x="3076786" y="1933098"/>
            <a:ext cx="1941210" cy="884775"/>
            <a:chOff x="854946" y="3401851"/>
            <a:chExt cx="1941210" cy="1051791"/>
          </a:xfrm>
        </p:grpSpPr>
        <p:cxnSp>
          <p:nvCxnSpPr>
            <p:cNvPr id="52" name="Straight Arrow Connector 51">
              <a:extLst>
                <a:ext uri="{FF2B5EF4-FFF2-40B4-BE49-F238E27FC236}">
                  <a16:creationId xmlns:a16="http://schemas.microsoft.com/office/drawing/2014/main" id="{4A7F72D5-CB0B-5EC9-AC77-B93F52812667}"/>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53" name="Rectangle 52">
              <a:extLst>
                <a:ext uri="{FF2B5EF4-FFF2-40B4-BE49-F238E27FC236}">
                  <a16:creationId xmlns:a16="http://schemas.microsoft.com/office/drawing/2014/main" id="{99FBC704-7FC6-E63F-5006-EAC6032565D2}"/>
                </a:ext>
              </a:extLst>
            </p:cNvPr>
            <p:cNvSpPr/>
            <p:nvPr/>
          </p:nvSpPr>
          <p:spPr>
            <a:xfrm>
              <a:off x="854946" y="3401851"/>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padding-left</a:t>
              </a:r>
            </a:p>
          </p:txBody>
        </p:sp>
      </p:grpSp>
      <p:grpSp>
        <p:nvGrpSpPr>
          <p:cNvPr id="58" name="Group 57">
            <a:extLst>
              <a:ext uri="{FF2B5EF4-FFF2-40B4-BE49-F238E27FC236}">
                <a16:creationId xmlns:a16="http://schemas.microsoft.com/office/drawing/2014/main" id="{F261ABBA-71EB-21DC-A8BF-E4917516160D}"/>
              </a:ext>
            </a:extLst>
          </p:cNvPr>
          <p:cNvGrpSpPr/>
          <p:nvPr/>
        </p:nvGrpSpPr>
        <p:grpSpPr>
          <a:xfrm>
            <a:off x="270668" y="4479280"/>
            <a:ext cx="3656266" cy="1134360"/>
            <a:chOff x="212100" y="4448020"/>
            <a:chExt cx="3656266" cy="1134360"/>
          </a:xfrm>
        </p:grpSpPr>
        <p:sp>
          <p:nvSpPr>
            <p:cNvPr id="56" name="Rectangle 55">
              <a:extLst>
                <a:ext uri="{FF2B5EF4-FFF2-40B4-BE49-F238E27FC236}">
                  <a16:creationId xmlns:a16="http://schemas.microsoft.com/office/drawing/2014/main" id="{926BB1EF-8D00-6674-0B40-4B887D9BB0C6}"/>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3 Value</a:t>
              </a:r>
            </a:p>
          </p:txBody>
        </p:sp>
        <p:sp>
          <p:nvSpPr>
            <p:cNvPr id="57" name="Rectangle 56">
              <a:extLst>
                <a:ext uri="{FF2B5EF4-FFF2-40B4-BE49-F238E27FC236}">
                  <a16:creationId xmlns:a16="http://schemas.microsoft.com/office/drawing/2014/main" id="{3B3C621C-9054-E976-09D8-376D2AD1E998}"/>
                </a:ext>
              </a:extLst>
            </p:cNvPr>
            <p:cNvSpPr/>
            <p:nvPr/>
          </p:nvSpPr>
          <p:spPr>
            <a:xfrm>
              <a:off x="370767" y="5020855"/>
              <a:ext cx="349759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72px </a:t>
              </a:r>
            </a:p>
          </p:txBody>
        </p:sp>
      </p:grpSp>
      <p:grpSp>
        <p:nvGrpSpPr>
          <p:cNvPr id="70" name="Group 69">
            <a:extLst>
              <a:ext uri="{FF2B5EF4-FFF2-40B4-BE49-F238E27FC236}">
                <a16:creationId xmlns:a16="http://schemas.microsoft.com/office/drawing/2014/main" id="{6DA09834-F389-B742-FA58-54B42C63D296}"/>
              </a:ext>
            </a:extLst>
          </p:cNvPr>
          <p:cNvGrpSpPr/>
          <p:nvPr/>
        </p:nvGrpSpPr>
        <p:grpSpPr>
          <a:xfrm>
            <a:off x="970780" y="5624949"/>
            <a:ext cx="1783691" cy="777608"/>
            <a:chOff x="970780" y="5413629"/>
            <a:chExt cx="1783691" cy="957293"/>
          </a:xfrm>
        </p:grpSpPr>
        <p:cxnSp>
          <p:nvCxnSpPr>
            <p:cNvPr id="60" name="Straight Arrow Connector 59">
              <a:extLst>
                <a:ext uri="{FF2B5EF4-FFF2-40B4-BE49-F238E27FC236}">
                  <a16:creationId xmlns:a16="http://schemas.microsoft.com/office/drawing/2014/main" id="{EBF0F864-602F-5B43-F649-00526EC49ACA}"/>
                </a:ext>
              </a:extLst>
            </p:cNvPr>
            <p:cNvCxnSpPr>
              <a:cxnSpLocks/>
            </p:cNvCxnSpPr>
            <p:nvPr/>
          </p:nvCxnSpPr>
          <p:spPr>
            <a:xfrm flipV="1">
              <a:off x="1816857" y="5413629"/>
              <a:ext cx="0" cy="57737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F752FBF-1FE5-8060-CC25-F8E096D9A80A}"/>
                </a:ext>
              </a:extLst>
            </p:cNvPr>
            <p:cNvSpPr/>
            <p:nvPr/>
          </p:nvSpPr>
          <p:spPr>
            <a:xfrm>
              <a:off x="970780" y="6044984"/>
              <a:ext cx="1783691" cy="3259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padding-top</a:t>
              </a:r>
            </a:p>
          </p:txBody>
        </p:sp>
      </p:grpSp>
      <p:grpSp>
        <p:nvGrpSpPr>
          <p:cNvPr id="71" name="Group 70">
            <a:extLst>
              <a:ext uri="{FF2B5EF4-FFF2-40B4-BE49-F238E27FC236}">
                <a16:creationId xmlns:a16="http://schemas.microsoft.com/office/drawing/2014/main" id="{B0DB2592-B0DC-919D-4505-DD71A4FF8813}"/>
              </a:ext>
            </a:extLst>
          </p:cNvPr>
          <p:cNvGrpSpPr/>
          <p:nvPr/>
        </p:nvGrpSpPr>
        <p:grpSpPr>
          <a:xfrm>
            <a:off x="1299871" y="4208208"/>
            <a:ext cx="3077398" cy="977775"/>
            <a:chOff x="482434" y="6310006"/>
            <a:chExt cx="3077398" cy="977775"/>
          </a:xfrm>
        </p:grpSpPr>
        <p:cxnSp>
          <p:nvCxnSpPr>
            <p:cNvPr id="72" name="Straight Arrow Connector 71">
              <a:extLst>
                <a:ext uri="{FF2B5EF4-FFF2-40B4-BE49-F238E27FC236}">
                  <a16:creationId xmlns:a16="http://schemas.microsoft.com/office/drawing/2014/main" id="{80ADE80F-7D8F-9DED-E48E-9225E66BDCDC}"/>
                </a:ext>
              </a:extLst>
            </p:cNvPr>
            <p:cNvCxnSpPr>
              <a:cxnSpLocks/>
            </p:cNvCxnSpPr>
            <p:nvPr/>
          </p:nvCxnSpPr>
          <p:spPr>
            <a:xfrm>
              <a:off x="1605854" y="6768038"/>
              <a:ext cx="23176" cy="51974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6BF4003C-82CB-BBA6-0A7A-A54971989B04}"/>
                </a:ext>
              </a:extLst>
            </p:cNvPr>
            <p:cNvSpPr/>
            <p:nvPr/>
          </p:nvSpPr>
          <p:spPr>
            <a:xfrm>
              <a:off x="482434" y="6310006"/>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padding-right &amp; left</a:t>
              </a:r>
            </a:p>
          </p:txBody>
        </p:sp>
      </p:grpSp>
      <p:grpSp>
        <p:nvGrpSpPr>
          <p:cNvPr id="76" name="Group 75">
            <a:extLst>
              <a:ext uri="{FF2B5EF4-FFF2-40B4-BE49-F238E27FC236}">
                <a16:creationId xmlns:a16="http://schemas.microsoft.com/office/drawing/2014/main" id="{B470C39D-F1F9-5768-4049-215598764665}"/>
              </a:ext>
            </a:extLst>
          </p:cNvPr>
          <p:cNvGrpSpPr/>
          <p:nvPr/>
        </p:nvGrpSpPr>
        <p:grpSpPr>
          <a:xfrm>
            <a:off x="2754471" y="5537906"/>
            <a:ext cx="2253768" cy="934960"/>
            <a:chOff x="495445" y="5639204"/>
            <a:chExt cx="2253768" cy="934960"/>
          </a:xfrm>
        </p:grpSpPr>
        <p:cxnSp>
          <p:nvCxnSpPr>
            <p:cNvPr id="77" name="Straight Arrow Connector 76">
              <a:extLst>
                <a:ext uri="{FF2B5EF4-FFF2-40B4-BE49-F238E27FC236}">
                  <a16:creationId xmlns:a16="http://schemas.microsoft.com/office/drawing/2014/main" id="{127920DE-A613-5271-D118-27219A5957A0}"/>
                </a:ext>
              </a:extLst>
            </p:cNvPr>
            <p:cNvCxnSpPr>
              <a:cxnSpLocks/>
            </p:cNvCxnSpPr>
            <p:nvPr/>
          </p:nvCxnSpPr>
          <p:spPr>
            <a:xfrm flipH="1" flipV="1">
              <a:off x="1157077" y="5639204"/>
              <a:ext cx="298998" cy="5876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5045ED6-E169-7EEC-64C0-B48B12D61D89}"/>
                </a:ext>
              </a:extLst>
            </p:cNvPr>
            <p:cNvSpPr/>
            <p:nvPr/>
          </p:nvSpPr>
          <p:spPr>
            <a:xfrm>
              <a:off x="495445" y="6202600"/>
              <a:ext cx="225376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5"/>
                  </a:solidFill>
                  <a:latin typeface="Fira Code" pitchFamily="1" charset="0"/>
                  <a:ea typeface="Fira Code" pitchFamily="1" charset="0"/>
                  <a:cs typeface="Fira Code" pitchFamily="1" charset="0"/>
                </a:rPr>
                <a:t>padding-bottom</a:t>
              </a:r>
            </a:p>
          </p:txBody>
        </p:sp>
      </p:grpSp>
      <p:grpSp>
        <p:nvGrpSpPr>
          <p:cNvPr id="88" name="Group 87">
            <a:extLst>
              <a:ext uri="{FF2B5EF4-FFF2-40B4-BE49-F238E27FC236}">
                <a16:creationId xmlns:a16="http://schemas.microsoft.com/office/drawing/2014/main" id="{AAD8A2BC-7238-F907-255E-61D198685E9D}"/>
              </a:ext>
            </a:extLst>
          </p:cNvPr>
          <p:cNvGrpSpPr/>
          <p:nvPr/>
        </p:nvGrpSpPr>
        <p:grpSpPr>
          <a:xfrm>
            <a:off x="4983333" y="1952486"/>
            <a:ext cx="2996885" cy="1134360"/>
            <a:chOff x="212100" y="4448020"/>
            <a:chExt cx="2996885" cy="1134360"/>
          </a:xfrm>
        </p:grpSpPr>
        <p:sp>
          <p:nvSpPr>
            <p:cNvPr id="89" name="Rectangle 88">
              <a:extLst>
                <a:ext uri="{FF2B5EF4-FFF2-40B4-BE49-F238E27FC236}">
                  <a16:creationId xmlns:a16="http://schemas.microsoft.com/office/drawing/2014/main" id="{61131ADB-E4CA-8EAB-944D-581B44C85619}"/>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2 Value</a:t>
              </a:r>
            </a:p>
          </p:txBody>
        </p:sp>
        <p:sp>
          <p:nvSpPr>
            <p:cNvPr id="90" name="Rectangle 89">
              <a:extLst>
                <a:ext uri="{FF2B5EF4-FFF2-40B4-BE49-F238E27FC236}">
                  <a16:creationId xmlns:a16="http://schemas.microsoft.com/office/drawing/2014/main" id="{79862051-7778-1CF2-73B2-5680C0035956}"/>
                </a:ext>
              </a:extLst>
            </p:cNvPr>
            <p:cNvSpPr/>
            <p:nvPr/>
          </p:nvSpPr>
          <p:spPr>
            <a:xfrm>
              <a:off x="370767" y="5020855"/>
              <a:ext cx="2838218"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a:t>
              </a:r>
            </a:p>
          </p:txBody>
        </p:sp>
      </p:grpSp>
      <p:grpSp>
        <p:nvGrpSpPr>
          <p:cNvPr id="94" name="Group 93">
            <a:extLst>
              <a:ext uri="{FF2B5EF4-FFF2-40B4-BE49-F238E27FC236}">
                <a16:creationId xmlns:a16="http://schemas.microsoft.com/office/drawing/2014/main" id="{632D64EA-C9E2-D6D4-6F88-CB39CBC826CC}"/>
              </a:ext>
            </a:extLst>
          </p:cNvPr>
          <p:cNvGrpSpPr/>
          <p:nvPr/>
        </p:nvGrpSpPr>
        <p:grpSpPr>
          <a:xfrm>
            <a:off x="5792387" y="1382938"/>
            <a:ext cx="3077398" cy="1079832"/>
            <a:chOff x="261693" y="6207949"/>
            <a:chExt cx="3077398" cy="1079832"/>
          </a:xfrm>
        </p:grpSpPr>
        <p:cxnSp>
          <p:nvCxnSpPr>
            <p:cNvPr id="95" name="Straight Arrow Connector 94">
              <a:extLst>
                <a:ext uri="{FF2B5EF4-FFF2-40B4-BE49-F238E27FC236}">
                  <a16:creationId xmlns:a16="http://schemas.microsoft.com/office/drawing/2014/main" id="{903E95B7-777A-9435-8011-CB609E71A41D}"/>
                </a:ext>
              </a:extLst>
            </p:cNvPr>
            <p:cNvCxnSpPr>
              <a:cxnSpLocks/>
            </p:cNvCxnSpPr>
            <p:nvPr/>
          </p:nvCxnSpPr>
          <p:spPr>
            <a:xfrm flipH="1">
              <a:off x="1629030" y="6579513"/>
              <a:ext cx="34175" cy="70826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3655AF9-7780-B8AB-AE86-181A706361C3}"/>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padding-right &amp; left </a:t>
              </a:r>
            </a:p>
          </p:txBody>
        </p:sp>
      </p:grpSp>
      <p:grpSp>
        <p:nvGrpSpPr>
          <p:cNvPr id="97" name="Group 96">
            <a:extLst>
              <a:ext uri="{FF2B5EF4-FFF2-40B4-BE49-F238E27FC236}">
                <a16:creationId xmlns:a16="http://schemas.microsoft.com/office/drawing/2014/main" id="{17726A1B-B76D-6E3C-F929-31C391A888A1}"/>
              </a:ext>
            </a:extLst>
          </p:cNvPr>
          <p:cNvGrpSpPr/>
          <p:nvPr/>
        </p:nvGrpSpPr>
        <p:grpSpPr>
          <a:xfrm>
            <a:off x="4735689" y="3007452"/>
            <a:ext cx="3077398" cy="805925"/>
            <a:chOff x="-2304165" y="5022512"/>
            <a:chExt cx="3077398" cy="805925"/>
          </a:xfrm>
        </p:grpSpPr>
        <p:cxnSp>
          <p:nvCxnSpPr>
            <p:cNvPr id="98" name="Straight Arrow Connector 97">
              <a:extLst>
                <a:ext uri="{FF2B5EF4-FFF2-40B4-BE49-F238E27FC236}">
                  <a16:creationId xmlns:a16="http://schemas.microsoft.com/office/drawing/2014/main" id="{3260845C-9CB5-A9A1-FA81-AC83AFBFD0B6}"/>
                </a:ext>
              </a:extLst>
            </p:cNvPr>
            <p:cNvCxnSpPr>
              <a:cxnSpLocks/>
            </p:cNvCxnSpPr>
            <p:nvPr/>
          </p:nvCxnSpPr>
          <p:spPr>
            <a:xfrm flipV="1">
              <a:off x="-728365" y="5022512"/>
              <a:ext cx="107596" cy="52605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088D6AC7-8BBD-ACFC-56F9-E88BDF38FEF6}"/>
                </a:ext>
              </a:extLst>
            </p:cNvPr>
            <p:cNvSpPr/>
            <p:nvPr/>
          </p:nvSpPr>
          <p:spPr>
            <a:xfrm>
              <a:off x="-2304165" y="5456873"/>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padding-top &amp; bottom</a:t>
              </a:r>
            </a:p>
          </p:txBody>
        </p:sp>
      </p:grpSp>
      <p:grpSp>
        <p:nvGrpSpPr>
          <p:cNvPr id="100" name="Group 99">
            <a:extLst>
              <a:ext uri="{FF2B5EF4-FFF2-40B4-BE49-F238E27FC236}">
                <a16:creationId xmlns:a16="http://schemas.microsoft.com/office/drawing/2014/main" id="{89A6BBFB-8332-C57A-AE6C-04574E6E4202}"/>
              </a:ext>
            </a:extLst>
          </p:cNvPr>
          <p:cNvGrpSpPr/>
          <p:nvPr/>
        </p:nvGrpSpPr>
        <p:grpSpPr>
          <a:xfrm>
            <a:off x="5377803" y="4064196"/>
            <a:ext cx="2359102" cy="1134360"/>
            <a:chOff x="212100" y="4448020"/>
            <a:chExt cx="2359102" cy="1134360"/>
          </a:xfrm>
        </p:grpSpPr>
        <p:sp>
          <p:nvSpPr>
            <p:cNvPr id="101" name="Rectangle 100">
              <a:extLst>
                <a:ext uri="{FF2B5EF4-FFF2-40B4-BE49-F238E27FC236}">
                  <a16:creationId xmlns:a16="http://schemas.microsoft.com/office/drawing/2014/main" id="{9EF1347F-F37E-99A1-26F0-2E9873443E15}"/>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1 Value</a:t>
              </a:r>
            </a:p>
          </p:txBody>
        </p:sp>
        <p:sp>
          <p:nvSpPr>
            <p:cNvPr id="102" name="Rectangle 101">
              <a:extLst>
                <a:ext uri="{FF2B5EF4-FFF2-40B4-BE49-F238E27FC236}">
                  <a16:creationId xmlns:a16="http://schemas.microsoft.com/office/drawing/2014/main" id="{924FAC3D-17D5-9442-9600-72E1AE48F44D}"/>
                </a:ext>
              </a:extLst>
            </p:cNvPr>
            <p:cNvSpPr/>
            <p:nvPr/>
          </p:nvSpPr>
          <p:spPr>
            <a:xfrm>
              <a:off x="370767" y="5020855"/>
              <a:ext cx="2200435"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a:t>
              </a:r>
            </a:p>
          </p:txBody>
        </p:sp>
      </p:grpSp>
      <p:grpSp>
        <p:nvGrpSpPr>
          <p:cNvPr id="103" name="Group 102">
            <a:extLst>
              <a:ext uri="{FF2B5EF4-FFF2-40B4-BE49-F238E27FC236}">
                <a16:creationId xmlns:a16="http://schemas.microsoft.com/office/drawing/2014/main" id="{64F5E0EF-787C-3FA8-5A24-5DCC63BB5193}"/>
              </a:ext>
            </a:extLst>
          </p:cNvPr>
          <p:cNvGrpSpPr/>
          <p:nvPr/>
        </p:nvGrpSpPr>
        <p:grpSpPr>
          <a:xfrm>
            <a:off x="6113031" y="5185983"/>
            <a:ext cx="2363870" cy="969661"/>
            <a:chOff x="947328" y="5569807"/>
            <a:chExt cx="2363870" cy="969661"/>
          </a:xfrm>
        </p:grpSpPr>
        <p:cxnSp>
          <p:nvCxnSpPr>
            <p:cNvPr id="104" name="Straight Arrow Connector 103">
              <a:extLst>
                <a:ext uri="{FF2B5EF4-FFF2-40B4-BE49-F238E27FC236}">
                  <a16:creationId xmlns:a16="http://schemas.microsoft.com/office/drawing/2014/main" id="{50FF45A3-0134-3D53-DEA1-0A1185BD744E}"/>
                </a:ext>
              </a:extLst>
            </p:cNvPr>
            <p:cNvCxnSpPr>
              <a:cxnSpLocks/>
            </p:cNvCxnSpPr>
            <p:nvPr/>
          </p:nvCxnSpPr>
          <p:spPr>
            <a:xfrm flipH="1" flipV="1">
              <a:off x="1906134" y="5569807"/>
              <a:ext cx="259249" cy="45720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89E55F2-7BB7-2B8D-C517-8D89E9CA7595}"/>
                </a:ext>
              </a:extLst>
            </p:cNvPr>
            <p:cNvSpPr/>
            <p:nvPr/>
          </p:nvSpPr>
          <p:spPr>
            <a:xfrm>
              <a:off x="947328" y="6167904"/>
              <a:ext cx="2363870"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latin typeface="Fira Code" pitchFamily="1" charset="0"/>
                  <a:ea typeface="Fira Code" pitchFamily="1" charset="0"/>
                  <a:cs typeface="Fira Code" pitchFamily="1" charset="0"/>
                </a:rPr>
                <a:t>All four padding</a:t>
              </a:r>
            </a:p>
          </p:txBody>
        </p:sp>
      </p:grpSp>
    </p:spTree>
    <p:extLst>
      <p:ext uri="{BB962C8B-B14F-4D97-AF65-F5344CB8AC3E}">
        <p14:creationId xmlns:p14="http://schemas.microsoft.com/office/powerpoint/2010/main" val="139112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1+#ppt_w/2"/>
                                          </p:val>
                                        </p:tav>
                                        <p:tav tm="100000">
                                          <p:val>
                                            <p:strVal val="#ppt_x"/>
                                          </p:val>
                                        </p:tav>
                                      </p:tavLst>
                                    </p:anim>
                                    <p:anim calcmode="lin" valueType="num">
                                      <p:cBhvr additive="base">
                                        <p:cTn id="37"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500" fill="hold"/>
                                        <p:tgtEl>
                                          <p:spTgt spid="70"/>
                                        </p:tgtEl>
                                        <p:attrNameLst>
                                          <p:attrName>ppt_x</p:attrName>
                                        </p:attrNameLst>
                                      </p:cBhvr>
                                      <p:tavLst>
                                        <p:tav tm="0">
                                          <p:val>
                                            <p:strVal val="#ppt_x"/>
                                          </p:val>
                                        </p:tav>
                                        <p:tav tm="100000">
                                          <p:val>
                                            <p:strVal val="#ppt_x"/>
                                          </p:val>
                                        </p:tav>
                                      </p:tavLst>
                                    </p:anim>
                                    <p:anim calcmode="lin" valueType="num">
                                      <p:cBhvr additive="base">
                                        <p:cTn id="49"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ppt_x"/>
                                          </p:val>
                                        </p:tav>
                                        <p:tav tm="100000">
                                          <p:val>
                                            <p:strVal val="#ppt_x"/>
                                          </p:val>
                                        </p:tav>
                                      </p:tavLst>
                                    </p:anim>
                                    <p:anim calcmode="lin" valueType="num">
                                      <p:cBhvr additive="base">
                                        <p:cTn id="55"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6"/>
                                        </p:tgtEl>
                                        <p:attrNameLst>
                                          <p:attrName>style.visibility</p:attrName>
                                        </p:attrNameLst>
                                      </p:cBhvr>
                                      <p:to>
                                        <p:strVal val="visible"/>
                                      </p:to>
                                    </p:set>
                                    <p:anim calcmode="lin" valueType="num">
                                      <p:cBhvr additive="base">
                                        <p:cTn id="60" dur="500" fill="hold"/>
                                        <p:tgtEl>
                                          <p:spTgt spid="76"/>
                                        </p:tgtEl>
                                        <p:attrNameLst>
                                          <p:attrName>ppt_x</p:attrName>
                                        </p:attrNameLst>
                                      </p:cBhvr>
                                      <p:tavLst>
                                        <p:tav tm="0">
                                          <p:val>
                                            <p:strVal val="#ppt_x"/>
                                          </p:val>
                                        </p:tav>
                                        <p:tav tm="100000">
                                          <p:val>
                                            <p:strVal val="#ppt_x"/>
                                          </p:val>
                                        </p:tav>
                                      </p:tavLst>
                                    </p:anim>
                                    <p:anim calcmode="lin" valueType="num">
                                      <p:cBhvr additive="base">
                                        <p:cTn id="6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barn(inVertical)">
                                      <p:cBhvr>
                                        <p:cTn id="66" dur="500"/>
                                        <p:tgtEl>
                                          <p:spTgt spid="88"/>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 calcmode="lin" valueType="num">
                                      <p:cBhvr additive="base">
                                        <p:cTn id="71" dur="500" fill="hold"/>
                                        <p:tgtEl>
                                          <p:spTgt spid="97"/>
                                        </p:tgtEl>
                                        <p:attrNameLst>
                                          <p:attrName>ppt_x</p:attrName>
                                        </p:attrNameLst>
                                      </p:cBhvr>
                                      <p:tavLst>
                                        <p:tav tm="0">
                                          <p:val>
                                            <p:strVal val="#ppt_x"/>
                                          </p:val>
                                        </p:tav>
                                        <p:tav tm="100000">
                                          <p:val>
                                            <p:strVal val="#ppt_x"/>
                                          </p:val>
                                        </p:tav>
                                      </p:tavLst>
                                    </p:anim>
                                    <p:anim calcmode="lin" valueType="num">
                                      <p:cBhvr additive="base">
                                        <p:cTn id="7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ppt_x"/>
                                          </p:val>
                                        </p:tav>
                                        <p:tav tm="100000">
                                          <p:val>
                                            <p:strVal val="#ppt_x"/>
                                          </p:val>
                                        </p:tav>
                                      </p:tavLst>
                                    </p:anim>
                                    <p:anim calcmode="lin" valueType="num">
                                      <p:cBhvr additive="base">
                                        <p:cTn id="78"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wipe(down)">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1000"/>
                                        <p:tgtEl>
                                          <p:spTgt spid="103"/>
                                        </p:tgtEl>
                                      </p:cBhvr>
                                    </p:animEffect>
                                    <p:anim calcmode="lin" valueType="num">
                                      <p:cBhvr>
                                        <p:cTn id="89" dur="1000" fill="hold"/>
                                        <p:tgtEl>
                                          <p:spTgt spid="103"/>
                                        </p:tgtEl>
                                        <p:attrNameLst>
                                          <p:attrName>ppt_x</p:attrName>
                                        </p:attrNameLst>
                                      </p:cBhvr>
                                      <p:tavLst>
                                        <p:tav tm="0">
                                          <p:val>
                                            <p:strVal val="#ppt_x"/>
                                          </p:val>
                                        </p:tav>
                                        <p:tav tm="100000">
                                          <p:val>
                                            <p:strVal val="#ppt_x"/>
                                          </p:val>
                                        </p:tav>
                                      </p:tavLst>
                                    </p:anim>
                                    <p:anim calcmode="lin" valueType="num">
                                      <p:cBhvr>
                                        <p:cTn id="9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4471307-ACA6-E823-D066-7355C3B5E2D5}"/>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7B29C714-F7B2-70F0-45B4-89BDC7666C67}"/>
              </a:ext>
            </a:extLst>
          </p:cNvPr>
          <p:cNvGrpSpPr/>
          <p:nvPr/>
        </p:nvGrpSpPr>
        <p:grpSpPr>
          <a:xfrm>
            <a:off x="103002" y="97453"/>
            <a:ext cx="8804969" cy="6590005"/>
            <a:chOff x="108155" y="153385"/>
            <a:chExt cx="8804969" cy="6590005"/>
          </a:xfrm>
        </p:grpSpPr>
        <p:grpSp>
          <p:nvGrpSpPr>
            <p:cNvPr id="2" name="Group 1">
              <a:extLst>
                <a:ext uri="{FF2B5EF4-FFF2-40B4-BE49-F238E27FC236}">
                  <a16:creationId xmlns:a16="http://schemas.microsoft.com/office/drawing/2014/main" id="{D52FD3C4-809F-6705-13EC-5278F0EAF45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DB741E3-F6F3-F8FF-491B-84E96AD8CAC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214A297-8171-861B-0B66-DFCE31646A2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65257E4-D95E-E458-B790-6BB5834D14D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0AE8726-C4B2-7C3A-4340-2B383B19588E}"/>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623D006-ABB2-D083-5ACB-EAB2C819175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09B16753-2975-4260-82DC-16636E03BD3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09D5F0A-FDA4-8F41-70E5-7E052392C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86D9C4B-F042-B40D-7B3F-B01A1C35114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D8EC512-16AB-0136-CCB6-D34546FE493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1F15FD-2BD8-743F-5D9D-ABCAED1E6A4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AE67B4-920A-9C2D-7B56-3FADDA65B0D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AF0F3C7E-6D89-D0BC-D4C0-18D20B580E8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A43187B-CDED-D063-20E6-00CA3485BBE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E817A511-0FE3-A1C9-D5FC-22A4D7C3FBA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64391972-A69D-E6A8-4F59-2300B977DFBB}"/>
              </a:ext>
            </a:extLst>
          </p:cNvPr>
          <p:cNvSpPr/>
          <p:nvPr/>
        </p:nvSpPr>
        <p:spPr>
          <a:xfrm>
            <a:off x="356740" y="2157237"/>
            <a:ext cx="5741438"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Isn’t same with margin </a:t>
            </a:r>
          </a:p>
        </p:txBody>
      </p:sp>
      <p:sp>
        <p:nvSpPr>
          <p:cNvPr id="16" name="Rectangle 15">
            <a:extLst>
              <a:ext uri="{FF2B5EF4-FFF2-40B4-BE49-F238E27FC236}">
                <a16:creationId xmlns:a16="http://schemas.microsoft.com/office/drawing/2014/main" id="{A0E12890-7F25-AB0A-B65E-D95763EA461E}"/>
              </a:ext>
            </a:extLst>
          </p:cNvPr>
          <p:cNvSpPr/>
          <p:nvPr/>
        </p:nvSpPr>
        <p:spPr>
          <a:xfrm>
            <a:off x="344714" y="3224868"/>
            <a:ext cx="5668027"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has no negative value </a:t>
            </a:r>
          </a:p>
        </p:txBody>
      </p:sp>
      <p:sp>
        <p:nvSpPr>
          <p:cNvPr id="21" name="Rectangle 20">
            <a:extLst>
              <a:ext uri="{FF2B5EF4-FFF2-40B4-BE49-F238E27FC236}">
                <a16:creationId xmlns:a16="http://schemas.microsoft.com/office/drawing/2014/main" id="{3617A042-C31E-B449-B716-2ACD19FB4F26}"/>
              </a:ext>
            </a:extLst>
          </p:cNvPr>
          <p:cNvSpPr/>
          <p:nvPr/>
        </p:nvSpPr>
        <p:spPr>
          <a:xfrm>
            <a:off x="370767" y="4393865"/>
            <a:ext cx="5668027"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has no auto value </a:t>
            </a:r>
          </a:p>
        </p:txBody>
      </p:sp>
    </p:spTree>
    <p:extLst>
      <p:ext uri="{BB962C8B-B14F-4D97-AF65-F5344CB8AC3E}">
        <p14:creationId xmlns:p14="http://schemas.microsoft.com/office/powerpoint/2010/main" val="3063567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56761A3-94D9-0F49-CD08-A7C9FD99F4F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88ABE549-54EF-94DD-7897-DC1F5BDA7853}"/>
              </a:ext>
            </a:extLst>
          </p:cNvPr>
          <p:cNvGrpSpPr/>
          <p:nvPr/>
        </p:nvGrpSpPr>
        <p:grpSpPr>
          <a:xfrm>
            <a:off x="134512" y="114301"/>
            <a:ext cx="8804969" cy="6590005"/>
            <a:chOff x="108155" y="153385"/>
            <a:chExt cx="8804969" cy="6590005"/>
          </a:xfrm>
        </p:grpSpPr>
        <p:grpSp>
          <p:nvGrpSpPr>
            <p:cNvPr id="2" name="Group 1">
              <a:extLst>
                <a:ext uri="{FF2B5EF4-FFF2-40B4-BE49-F238E27FC236}">
                  <a16:creationId xmlns:a16="http://schemas.microsoft.com/office/drawing/2014/main" id="{6ED257C5-F01F-9D61-052D-5A88A97F673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4322CDD1-A7BD-A5D7-91B8-3E1079C1190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110ED12-5708-E132-29E3-1908F40FC53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D09E1F0-510D-E2EC-76EB-6FD099BB367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9C3E820-7775-578B-4136-883D1F206E2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AE12ECD-2466-1AF9-E8B6-4F5254DB7EC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5994428E-F4AA-329C-C89E-5C3D762744E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6B07610-C4B3-E1F5-B2CD-CC91606AB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2C42C09-821E-D2C3-5202-46E1DEB78EE6}"/>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EF60A7-2603-807F-9935-A71CDA1CDC8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DB032F-2E7A-11D5-09BB-DE699996DEE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54B70B-1530-CCB3-2A14-DB9772B579A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BCEEBE17-C39B-05F5-27E6-83BFBDFD8E4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85E5D4B-6790-4A57-56F5-F2A40B39F92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286C48A-44E0-5840-44E6-D51EB698599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7" name="Group 16">
            <a:extLst>
              <a:ext uri="{FF2B5EF4-FFF2-40B4-BE49-F238E27FC236}">
                <a16:creationId xmlns:a16="http://schemas.microsoft.com/office/drawing/2014/main" id="{244B9BE1-ECC7-B76F-9F2C-2D6AD075E17D}"/>
              </a:ext>
            </a:extLst>
          </p:cNvPr>
          <p:cNvGrpSpPr/>
          <p:nvPr/>
        </p:nvGrpSpPr>
        <p:grpSpPr>
          <a:xfrm>
            <a:off x="356740" y="1249643"/>
            <a:ext cx="8228460" cy="914400"/>
            <a:chOff x="514549" y="991142"/>
            <a:chExt cx="8228460" cy="914400"/>
          </a:xfrm>
        </p:grpSpPr>
        <p:sp>
          <p:nvSpPr>
            <p:cNvPr id="10" name="Rectangle 9">
              <a:extLst>
                <a:ext uri="{FF2B5EF4-FFF2-40B4-BE49-F238E27FC236}">
                  <a16:creationId xmlns:a16="http://schemas.microsoft.com/office/drawing/2014/main" id="{69B100BD-B02C-CDBE-2400-985DB076F0DF}"/>
                </a:ext>
              </a:extLst>
            </p:cNvPr>
            <p:cNvSpPr/>
            <p:nvPr/>
          </p:nvSpPr>
          <p:spPr>
            <a:xfrm>
              <a:off x="514549" y="1113424"/>
              <a:ext cx="1511940"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Rounded MT Bold" panose="020F0704030504030204" pitchFamily="34" charset="0"/>
                </a:rPr>
                <a:t>Border</a:t>
              </a:r>
            </a:p>
          </p:txBody>
        </p:sp>
        <p:sp>
          <p:nvSpPr>
            <p:cNvPr id="3" name="Rectangle 2">
              <a:extLst>
                <a:ext uri="{FF2B5EF4-FFF2-40B4-BE49-F238E27FC236}">
                  <a16:creationId xmlns:a16="http://schemas.microsoft.com/office/drawing/2014/main" id="{82FD2490-9BBB-7194-FED4-135A0E3D6CA3}"/>
                </a:ext>
              </a:extLst>
            </p:cNvPr>
            <p:cNvSpPr/>
            <p:nvPr/>
          </p:nvSpPr>
          <p:spPr>
            <a:xfrm>
              <a:off x="2026489" y="991142"/>
              <a:ext cx="6716520" cy="91440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Rounded MT Bold" panose="020F0704030504030204" pitchFamily="34" charset="0"/>
                </a:rPr>
                <a:t>The CSS border properties allow you to specify the </a:t>
              </a:r>
              <a:r>
                <a:rPr lang="en-US" b="1" dirty="0">
                  <a:solidFill>
                    <a:schemeClr val="tx1"/>
                  </a:solidFill>
                  <a:latin typeface="Arial Rounded MT Bold" panose="020F0704030504030204" pitchFamily="34" charset="0"/>
                </a:rPr>
                <a:t>style</a:t>
              </a:r>
              <a:r>
                <a:rPr lang="en-US" dirty="0">
                  <a:solidFill>
                    <a:schemeClr val="tx1"/>
                  </a:solidFill>
                  <a:latin typeface="Arial Rounded MT Bold" panose="020F0704030504030204" pitchFamily="34" charset="0"/>
                </a:rPr>
                <a:t>, </a:t>
              </a:r>
              <a:r>
                <a:rPr lang="en-US" b="1" dirty="0">
                  <a:solidFill>
                    <a:schemeClr val="tx1"/>
                  </a:solidFill>
                  <a:latin typeface="Arial Rounded MT Bold" panose="020F0704030504030204" pitchFamily="34" charset="0"/>
                </a:rPr>
                <a:t>width</a:t>
              </a:r>
              <a:r>
                <a:rPr lang="en-US" dirty="0">
                  <a:solidFill>
                    <a:schemeClr val="tx1"/>
                  </a:solidFill>
                  <a:latin typeface="Arial Rounded MT Bold" panose="020F0704030504030204" pitchFamily="34" charset="0"/>
                </a:rPr>
                <a:t>, and </a:t>
              </a:r>
              <a:r>
                <a:rPr lang="en-US" b="1" dirty="0">
                  <a:solidFill>
                    <a:schemeClr val="tx1"/>
                  </a:solidFill>
                  <a:latin typeface="Arial Rounded MT Bold" panose="020F0704030504030204" pitchFamily="34" charset="0"/>
                </a:rPr>
                <a:t>color</a:t>
              </a:r>
              <a:r>
                <a:rPr lang="en-US" dirty="0">
                  <a:solidFill>
                    <a:schemeClr val="tx1"/>
                  </a:solidFill>
                  <a:latin typeface="Arial Rounded MT Bold" panose="020F0704030504030204" pitchFamily="34" charset="0"/>
                </a:rPr>
                <a:t> of an element's border.</a:t>
              </a:r>
            </a:p>
          </p:txBody>
        </p:sp>
      </p:grpSp>
      <p:sp>
        <p:nvSpPr>
          <p:cNvPr id="22" name="Rectangle 21">
            <a:extLst>
              <a:ext uri="{FF2B5EF4-FFF2-40B4-BE49-F238E27FC236}">
                <a16:creationId xmlns:a16="http://schemas.microsoft.com/office/drawing/2014/main" id="{7E876E5B-68F6-756B-FE6F-D583529254BA}"/>
              </a:ext>
            </a:extLst>
          </p:cNvPr>
          <p:cNvSpPr/>
          <p:nvPr/>
        </p:nvSpPr>
        <p:spPr>
          <a:xfrm>
            <a:off x="370767" y="2321843"/>
            <a:ext cx="8119423" cy="8418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Fira Code" pitchFamily="1" charset="0"/>
                <a:ea typeface="Fira Code" pitchFamily="1" charset="0"/>
                <a:cs typeface="Fira Code" pitchFamily="1" charset="0"/>
              </a:rPr>
              <a:t>border-style : dotted / dashed / solid / double / groove / ridge / inset / outset / none / hidden</a:t>
            </a:r>
          </a:p>
        </p:txBody>
      </p:sp>
      <p:sp>
        <p:nvSpPr>
          <p:cNvPr id="26" name="Rectangle 25">
            <a:extLst>
              <a:ext uri="{FF2B5EF4-FFF2-40B4-BE49-F238E27FC236}">
                <a16:creationId xmlns:a16="http://schemas.microsoft.com/office/drawing/2014/main" id="{C9539BDD-FCC7-931B-784C-A6BEF59DDA2F}"/>
              </a:ext>
            </a:extLst>
          </p:cNvPr>
          <p:cNvSpPr/>
          <p:nvPr/>
        </p:nvSpPr>
        <p:spPr>
          <a:xfrm>
            <a:off x="370766" y="3242020"/>
            <a:ext cx="8119423" cy="8418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border-width : size (in,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px</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pt, cm,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em</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etc</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 thin / medium / thick  </a:t>
            </a:r>
          </a:p>
        </p:txBody>
      </p:sp>
      <p:sp>
        <p:nvSpPr>
          <p:cNvPr id="27" name="Rectangle 26">
            <a:extLst>
              <a:ext uri="{FF2B5EF4-FFF2-40B4-BE49-F238E27FC236}">
                <a16:creationId xmlns:a16="http://schemas.microsoft.com/office/drawing/2014/main" id="{10CFC472-3CB8-BBE9-8F5C-F6F638DD0C26}"/>
              </a:ext>
            </a:extLst>
          </p:cNvPr>
          <p:cNvSpPr/>
          <p:nvPr/>
        </p:nvSpPr>
        <p:spPr>
          <a:xfrm>
            <a:off x="356740" y="4215250"/>
            <a:ext cx="7122068" cy="68921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border-color : name / HEX / RGB / HSL / transparent</a:t>
            </a:r>
          </a:p>
        </p:txBody>
      </p:sp>
      <p:sp>
        <p:nvSpPr>
          <p:cNvPr id="28" name="Rectangle 27">
            <a:extLst>
              <a:ext uri="{FF2B5EF4-FFF2-40B4-BE49-F238E27FC236}">
                <a16:creationId xmlns:a16="http://schemas.microsoft.com/office/drawing/2014/main" id="{BE527B94-9FDB-5C8F-373B-1808079BDCE1}"/>
              </a:ext>
            </a:extLst>
          </p:cNvPr>
          <p:cNvSpPr/>
          <p:nvPr/>
        </p:nvSpPr>
        <p:spPr>
          <a:xfrm>
            <a:off x="328871" y="5022514"/>
            <a:ext cx="7957813" cy="82552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border-top-style / border-right-style / border-bottom-style / border-left-style : value</a:t>
            </a:r>
          </a:p>
        </p:txBody>
      </p:sp>
      <p:sp>
        <p:nvSpPr>
          <p:cNvPr id="31" name="Rectangle 30">
            <a:extLst>
              <a:ext uri="{FF2B5EF4-FFF2-40B4-BE49-F238E27FC236}">
                <a16:creationId xmlns:a16="http://schemas.microsoft.com/office/drawing/2014/main" id="{05894B61-3940-F9D0-9718-8036BA58DC1F}"/>
              </a:ext>
            </a:extLst>
          </p:cNvPr>
          <p:cNvSpPr/>
          <p:nvPr/>
        </p:nvSpPr>
        <p:spPr>
          <a:xfrm>
            <a:off x="356740" y="5919037"/>
            <a:ext cx="7122068" cy="68921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border-radius : [value]</a:t>
            </a:r>
            <a:r>
              <a:rPr lang="en-US"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px</a:t>
            </a:r>
            <a:endParaRPr lang="en-US"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66405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0-#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0-#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0-#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28"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E7A3A85-D03D-EFBE-8A5A-3AF4781D363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A829747B-7966-929C-B677-9234E6CDD359}"/>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9F82E56B-76BD-37DF-AC92-334AAD80A58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D9C3E0B-FEFB-1330-1C29-6FA32982ED0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8284A79-0D15-ECFA-C370-2133E6B4576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D8244A2-E3A1-B3AE-1541-631F8809EFA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515FC96-349F-F537-8FDD-4529AD57579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2766D48-1630-BDDB-D70F-A4223C6A8E8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grpSp>
        <p:nvGrpSpPr>
          <p:cNvPr id="15" name="Group 14">
            <a:extLst>
              <a:ext uri="{FF2B5EF4-FFF2-40B4-BE49-F238E27FC236}">
                <a16:creationId xmlns:a16="http://schemas.microsoft.com/office/drawing/2014/main" id="{A52FCC3A-E5AC-D0FD-B06E-129C5C1BE01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D857E59-43B9-AA11-AF14-90BB6746B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B140BD8-1FA2-D0DA-0872-3B43F498257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93CB83-6510-ACC2-B661-59494B8F1BF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E7466A-614D-F312-C958-12168B25E97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E8A8BB-D8CD-092B-6DB7-9466E55ECA1A}"/>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DE778F85-EC2B-50EF-7670-D2B6B838125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863A5D4-6DB6-1C64-2A80-5489E0F6507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39" name="Group 38">
            <a:extLst>
              <a:ext uri="{FF2B5EF4-FFF2-40B4-BE49-F238E27FC236}">
                <a16:creationId xmlns:a16="http://schemas.microsoft.com/office/drawing/2014/main" id="{0DF16299-7A14-4DCB-0E3C-3990C5543403}"/>
              </a:ext>
            </a:extLst>
          </p:cNvPr>
          <p:cNvGrpSpPr/>
          <p:nvPr/>
        </p:nvGrpSpPr>
        <p:grpSpPr>
          <a:xfrm>
            <a:off x="268190" y="1354529"/>
            <a:ext cx="8768854" cy="4893004"/>
            <a:chOff x="778615" y="1425647"/>
            <a:chExt cx="8805151" cy="4893004"/>
          </a:xfrm>
        </p:grpSpPr>
        <p:pic>
          <p:nvPicPr>
            <p:cNvPr id="32" name="Picture 31">
              <a:extLst>
                <a:ext uri="{FF2B5EF4-FFF2-40B4-BE49-F238E27FC236}">
                  <a16:creationId xmlns:a16="http://schemas.microsoft.com/office/drawing/2014/main" id="{98D068EE-8584-AB95-B134-A33CD7D2FCCF}"/>
                </a:ext>
              </a:extLst>
            </p:cNvPr>
            <p:cNvPicPr>
              <a:picLocks noChangeAspect="1"/>
            </p:cNvPicPr>
            <p:nvPr/>
          </p:nvPicPr>
          <p:blipFill>
            <a:blip r:embed="rId3">
              <a:extLst>
                <a:ext uri="{28A0092B-C50C-407E-A947-70E740481C1C}">
                  <a14:useLocalDpi xmlns:a14="http://schemas.microsoft.com/office/drawing/2010/main" val="0"/>
                </a:ext>
              </a:extLst>
            </a:blip>
            <a:srcRect l="-417" t="3686" r="-1097" b="-1282"/>
            <a:stretch>
              <a:fillRect/>
            </a:stretch>
          </p:blipFill>
          <p:spPr>
            <a:xfrm>
              <a:off x="778615" y="1425647"/>
              <a:ext cx="8805151" cy="4893004"/>
            </a:xfrm>
            <a:prstGeom prst="rect">
              <a:avLst/>
            </a:prstGeom>
          </p:spPr>
        </p:pic>
        <p:sp>
          <p:nvSpPr>
            <p:cNvPr id="33" name="Rectangle 32">
              <a:extLst>
                <a:ext uri="{FF2B5EF4-FFF2-40B4-BE49-F238E27FC236}">
                  <a16:creationId xmlns:a16="http://schemas.microsoft.com/office/drawing/2014/main" id="{607F1FB5-9EB9-9ACB-336B-0214CFC2BD97}"/>
                </a:ext>
              </a:extLst>
            </p:cNvPr>
            <p:cNvSpPr/>
            <p:nvPr/>
          </p:nvSpPr>
          <p:spPr>
            <a:xfrm>
              <a:off x="4100955" y="2098942"/>
              <a:ext cx="2297074" cy="683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Without CSS</a:t>
              </a:r>
            </a:p>
          </p:txBody>
        </p:sp>
      </p:grpSp>
      <p:grpSp>
        <p:nvGrpSpPr>
          <p:cNvPr id="38" name="Group 37">
            <a:extLst>
              <a:ext uri="{FF2B5EF4-FFF2-40B4-BE49-F238E27FC236}">
                <a16:creationId xmlns:a16="http://schemas.microsoft.com/office/drawing/2014/main" id="{C39D60ED-D514-177B-F035-EC82FDDA68A6}"/>
              </a:ext>
            </a:extLst>
          </p:cNvPr>
          <p:cNvGrpSpPr/>
          <p:nvPr/>
        </p:nvGrpSpPr>
        <p:grpSpPr>
          <a:xfrm>
            <a:off x="315965" y="1336310"/>
            <a:ext cx="8576471" cy="4832844"/>
            <a:chOff x="1002862" y="1731770"/>
            <a:chExt cx="8576471" cy="4832844"/>
          </a:xfrm>
        </p:grpSpPr>
        <p:pic>
          <p:nvPicPr>
            <p:cNvPr id="30" name="Picture 29">
              <a:extLst>
                <a:ext uri="{FF2B5EF4-FFF2-40B4-BE49-F238E27FC236}">
                  <a16:creationId xmlns:a16="http://schemas.microsoft.com/office/drawing/2014/main" id="{7E627AD7-BE61-E23B-154C-4DC9383AF24C}"/>
                </a:ext>
              </a:extLst>
            </p:cNvPr>
            <p:cNvPicPr>
              <a:picLocks noChangeAspect="1"/>
            </p:cNvPicPr>
            <p:nvPr/>
          </p:nvPicPr>
          <p:blipFill>
            <a:blip r:embed="rId4">
              <a:extLst>
                <a:ext uri="{28A0092B-C50C-407E-A947-70E740481C1C}">
                  <a14:useLocalDpi xmlns:a14="http://schemas.microsoft.com/office/drawing/2010/main" val="0"/>
                </a:ext>
              </a:extLst>
            </a:blip>
            <a:srcRect l="7679" t="3642" r="4989" b="6509"/>
            <a:stretch>
              <a:fillRect/>
            </a:stretch>
          </p:blipFill>
          <p:spPr>
            <a:xfrm>
              <a:off x="1002862" y="1731770"/>
              <a:ext cx="8576471" cy="4832844"/>
            </a:xfrm>
            <a:prstGeom prst="rect">
              <a:avLst/>
            </a:prstGeom>
          </p:spPr>
        </p:pic>
        <p:sp>
          <p:nvSpPr>
            <p:cNvPr id="37" name="Rectangle 36">
              <a:extLst>
                <a:ext uri="{FF2B5EF4-FFF2-40B4-BE49-F238E27FC236}">
                  <a16:creationId xmlns:a16="http://schemas.microsoft.com/office/drawing/2014/main" id="{FC90EC41-C345-EFA5-A165-9E72BF70985C}"/>
                </a:ext>
              </a:extLst>
            </p:cNvPr>
            <p:cNvSpPr/>
            <p:nvPr/>
          </p:nvSpPr>
          <p:spPr>
            <a:xfrm>
              <a:off x="3622973" y="2382654"/>
              <a:ext cx="2297074" cy="683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With CSS</a:t>
              </a:r>
            </a:p>
          </p:txBody>
        </p:sp>
      </p:grpSp>
      <p:sp>
        <p:nvSpPr>
          <p:cNvPr id="34" name="Rectangle 33">
            <a:extLst>
              <a:ext uri="{FF2B5EF4-FFF2-40B4-BE49-F238E27FC236}">
                <a16:creationId xmlns:a16="http://schemas.microsoft.com/office/drawing/2014/main" id="{363B1F66-C08B-B0A3-BE6D-8DA0A890C846}"/>
              </a:ext>
            </a:extLst>
          </p:cNvPr>
          <p:cNvSpPr/>
          <p:nvPr/>
        </p:nvSpPr>
        <p:spPr>
          <a:xfrm>
            <a:off x="6311876" y="6247533"/>
            <a:ext cx="2687459" cy="4254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latin typeface="Berlin Sans FB" panose="020E0602020502020306" pitchFamily="34" charset="0"/>
              </a:rPr>
              <a:t>https://josserich.github.io</a:t>
            </a:r>
          </a:p>
        </p:txBody>
      </p:sp>
    </p:spTree>
    <p:extLst>
      <p:ext uri="{BB962C8B-B14F-4D97-AF65-F5344CB8AC3E}">
        <p14:creationId xmlns:p14="http://schemas.microsoft.com/office/powerpoint/2010/main" val="429127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0FD5D4E-EC18-BD08-36D6-249D12567EB5}"/>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4E818CF1-F9BE-5485-EDD8-83B83E48AAC4}"/>
              </a:ext>
            </a:extLst>
          </p:cNvPr>
          <p:cNvGrpSpPr/>
          <p:nvPr/>
        </p:nvGrpSpPr>
        <p:grpSpPr>
          <a:xfrm>
            <a:off x="166877" y="115595"/>
            <a:ext cx="8804969" cy="6590005"/>
            <a:chOff x="108155" y="153385"/>
            <a:chExt cx="8804969" cy="6590005"/>
          </a:xfrm>
        </p:grpSpPr>
        <p:grpSp>
          <p:nvGrpSpPr>
            <p:cNvPr id="2" name="Group 1">
              <a:extLst>
                <a:ext uri="{FF2B5EF4-FFF2-40B4-BE49-F238E27FC236}">
                  <a16:creationId xmlns:a16="http://schemas.microsoft.com/office/drawing/2014/main" id="{8911A8C1-5367-AEC3-693F-5A032D3D53A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D5ECA33-9557-A1D3-CC57-3CDD33F66EB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210A4DD-6C0E-B4B9-D59F-569145261BD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F4ED5C9-0F57-516B-FDF1-706ED3975F9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7F1A3B9-BDF9-7109-ABA2-2FB4201EDEB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533807A-66D6-003C-841E-F5BDF7CE45A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B224F0FB-F2B0-4F7B-C76D-1E6824179F5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D26AF3E-51D1-3CA5-2F9F-6452CE7B9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3F300CC8-0C7C-7165-AB8B-58CE5AF0D95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7B6D0A-E658-AAA6-3E7E-C3F9E973344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C05678F-0471-A597-15A0-5D84C17F42B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09535F-D8FF-2FE7-8C13-3BA963593A8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39DE016F-6EE2-C036-5A25-BB551B2CA750}"/>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43491FD-0CB8-3EEE-772F-96ABEE8E3B6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B69AB152-678D-3088-35A2-E655B00E328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B914A21E-4311-2095-622A-86B79307FED8}"/>
              </a:ext>
            </a:extLst>
          </p:cNvPr>
          <p:cNvSpPr/>
          <p:nvPr/>
        </p:nvSpPr>
        <p:spPr>
          <a:xfrm>
            <a:off x="1823386" y="1457420"/>
            <a:ext cx="5263214" cy="114080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Border – Shorthand Property</a:t>
            </a:r>
          </a:p>
        </p:txBody>
      </p:sp>
      <p:sp>
        <p:nvSpPr>
          <p:cNvPr id="21" name="Rectangle 20">
            <a:extLst>
              <a:ext uri="{FF2B5EF4-FFF2-40B4-BE49-F238E27FC236}">
                <a16:creationId xmlns:a16="http://schemas.microsoft.com/office/drawing/2014/main" id="{B125DA1D-D6AD-ACC4-365A-DEAFC0D6E21F}"/>
              </a:ext>
            </a:extLst>
          </p:cNvPr>
          <p:cNvSpPr/>
          <p:nvPr/>
        </p:nvSpPr>
        <p:spPr>
          <a:xfrm>
            <a:off x="1845575" y="3814383"/>
            <a:ext cx="4808213"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Rounded MT Bold" panose="020F0704030504030204" pitchFamily="34" charset="0"/>
              </a:rPr>
              <a:t>p { border :  5px solid red; }</a:t>
            </a:r>
          </a:p>
        </p:txBody>
      </p:sp>
      <p:grpSp>
        <p:nvGrpSpPr>
          <p:cNvPr id="38" name="Group 37">
            <a:extLst>
              <a:ext uri="{FF2B5EF4-FFF2-40B4-BE49-F238E27FC236}">
                <a16:creationId xmlns:a16="http://schemas.microsoft.com/office/drawing/2014/main" id="{35AF4DD8-999F-B093-736F-C84F75A10A1E}"/>
              </a:ext>
            </a:extLst>
          </p:cNvPr>
          <p:cNvGrpSpPr/>
          <p:nvPr/>
        </p:nvGrpSpPr>
        <p:grpSpPr>
          <a:xfrm>
            <a:off x="2418914" y="2994839"/>
            <a:ext cx="2356286" cy="1020723"/>
            <a:chOff x="2418914" y="2994839"/>
            <a:chExt cx="2356286" cy="1020723"/>
          </a:xfrm>
        </p:grpSpPr>
        <p:sp>
          <p:nvSpPr>
            <p:cNvPr id="24" name="Rectangle 23">
              <a:extLst>
                <a:ext uri="{FF2B5EF4-FFF2-40B4-BE49-F238E27FC236}">
                  <a16:creationId xmlns:a16="http://schemas.microsoft.com/office/drawing/2014/main" id="{FAC13284-AF70-C8B1-ABF8-3577BCCB1844}"/>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border-width</a:t>
              </a:r>
            </a:p>
          </p:txBody>
        </p:sp>
        <p:cxnSp>
          <p:nvCxnSpPr>
            <p:cNvPr id="36" name="Straight Arrow Connector 35">
              <a:extLst>
                <a:ext uri="{FF2B5EF4-FFF2-40B4-BE49-F238E27FC236}">
                  <a16:creationId xmlns:a16="http://schemas.microsoft.com/office/drawing/2014/main" id="{A1DC4E8C-5B7C-0CAA-5002-01BC0F684F52}"/>
                </a:ext>
              </a:extLst>
            </p:cNvPr>
            <p:cNvCxnSpPr>
              <a:stCxn id="24" idx="2"/>
            </p:cNvCxnSpPr>
            <p:nvPr/>
          </p:nvCxnSpPr>
          <p:spPr>
            <a:xfrm>
              <a:off x="3597057" y="3487903"/>
              <a:ext cx="754224" cy="527659"/>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8F18705-7939-3683-4606-B09551B745A6}"/>
              </a:ext>
            </a:extLst>
          </p:cNvPr>
          <p:cNvGrpSpPr/>
          <p:nvPr/>
        </p:nvGrpSpPr>
        <p:grpSpPr>
          <a:xfrm>
            <a:off x="3597057" y="4545537"/>
            <a:ext cx="2356286" cy="1251405"/>
            <a:chOff x="2418914" y="2236498"/>
            <a:chExt cx="2356286" cy="1251405"/>
          </a:xfrm>
        </p:grpSpPr>
        <p:sp>
          <p:nvSpPr>
            <p:cNvPr id="40" name="Rectangle 39">
              <a:extLst>
                <a:ext uri="{FF2B5EF4-FFF2-40B4-BE49-F238E27FC236}">
                  <a16:creationId xmlns:a16="http://schemas.microsoft.com/office/drawing/2014/main" id="{AC5B631A-497C-AA16-CDCA-3CED46845707}"/>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border-style (required)</a:t>
              </a:r>
            </a:p>
          </p:txBody>
        </p:sp>
        <p:cxnSp>
          <p:nvCxnSpPr>
            <p:cNvPr id="41" name="Straight Arrow Connector 40">
              <a:extLst>
                <a:ext uri="{FF2B5EF4-FFF2-40B4-BE49-F238E27FC236}">
                  <a16:creationId xmlns:a16="http://schemas.microsoft.com/office/drawing/2014/main" id="{5D2E8681-702A-3F68-6DB7-474124217DB2}"/>
                </a:ext>
              </a:extLst>
            </p:cNvPr>
            <p:cNvCxnSpPr>
              <a:cxnSpLocks/>
              <a:stCxn id="40" idx="0"/>
            </p:cNvCxnSpPr>
            <p:nvPr/>
          </p:nvCxnSpPr>
          <p:spPr>
            <a:xfrm flipV="1">
              <a:off x="3597057" y="2236498"/>
              <a:ext cx="190500" cy="75834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69D7EB-D257-BF5F-F385-46D48D56958D}"/>
              </a:ext>
            </a:extLst>
          </p:cNvPr>
          <p:cNvGrpSpPr/>
          <p:nvPr/>
        </p:nvGrpSpPr>
        <p:grpSpPr>
          <a:xfrm>
            <a:off x="5344263" y="2966927"/>
            <a:ext cx="2356286" cy="1048635"/>
            <a:chOff x="2418914" y="2994839"/>
            <a:chExt cx="2356286" cy="1048635"/>
          </a:xfrm>
        </p:grpSpPr>
        <p:sp>
          <p:nvSpPr>
            <p:cNvPr id="46" name="Rectangle 45">
              <a:extLst>
                <a:ext uri="{FF2B5EF4-FFF2-40B4-BE49-F238E27FC236}">
                  <a16:creationId xmlns:a16="http://schemas.microsoft.com/office/drawing/2014/main" id="{47F562B4-F50E-B1E8-4752-9D005B3B8AF7}"/>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border-color</a:t>
              </a:r>
            </a:p>
          </p:txBody>
        </p:sp>
        <p:cxnSp>
          <p:nvCxnSpPr>
            <p:cNvPr id="47" name="Straight Arrow Connector 46">
              <a:extLst>
                <a:ext uri="{FF2B5EF4-FFF2-40B4-BE49-F238E27FC236}">
                  <a16:creationId xmlns:a16="http://schemas.microsoft.com/office/drawing/2014/main" id="{EB9CF0DB-7EB1-D8C6-B347-A074C0A51E10}"/>
                </a:ext>
              </a:extLst>
            </p:cNvPr>
            <p:cNvCxnSpPr>
              <a:cxnSpLocks/>
            </p:cNvCxnSpPr>
            <p:nvPr/>
          </p:nvCxnSpPr>
          <p:spPr>
            <a:xfrm flipH="1">
              <a:off x="3027994" y="3660823"/>
              <a:ext cx="635648" cy="38265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126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1+#ppt_w/2"/>
                                          </p:val>
                                        </p:tav>
                                        <p:tav tm="100000">
                                          <p:val>
                                            <p:strVal val="#ppt_x"/>
                                          </p:val>
                                        </p:tav>
                                      </p:tavLst>
                                    </p:anim>
                                    <p:anim calcmode="lin" valueType="num">
                                      <p:cBhvr additive="base">
                                        <p:cTn id="3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F9DBCE1-13A2-5BCE-7586-452ABBECD29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388F4888-3319-A1E7-8814-2AED5462620B}"/>
              </a:ext>
            </a:extLst>
          </p:cNvPr>
          <p:cNvGrpSpPr/>
          <p:nvPr/>
        </p:nvGrpSpPr>
        <p:grpSpPr>
          <a:xfrm>
            <a:off x="166877" y="115595"/>
            <a:ext cx="8804969" cy="6590005"/>
            <a:chOff x="108155" y="153385"/>
            <a:chExt cx="8804969" cy="6590005"/>
          </a:xfrm>
        </p:grpSpPr>
        <p:grpSp>
          <p:nvGrpSpPr>
            <p:cNvPr id="2" name="Group 1">
              <a:extLst>
                <a:ext uri="{FF2B5EF4-FFF2-40B4-BE49-F238E27FC236}">
                  <a16:creationId xmlns:a16="http://schemas.microsoft.com/office/drawing/2014/main" id="{4EE3970E-A198-5991-8CCB-3CF9D443C9F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A96BECA-3C85-483F-1CBA-6E83A499E51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D15693-00DB-E806-B8C1-CA999658A0E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2FE2EC8-E612-8546-9C31-86921D67299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C09F1D3-09B9-555D-04AD-3198D8FCE7D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9C9A8F5-6F31-9E14-8429-A9C935EB9A0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7DFE2EFC-C000-06A1-6FF5-462F4881217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E034D7D-4393-1C73-61C0-ADACBDB5A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749BA3F-4D0E-3EC6-5098-C0566BFF8A9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BC858B9-F3D1-E2CD-CD44-C3BDB20222C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A2959F-8943-342E-6684-A38F4777BA3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94F890-B984-1FF0-6613-999FF7C1F8E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59ABDF14-BEC2-055B-9DDA-5788C407B62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DBDE9C0-57E6-49C2-7A10-04869A4B5E0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51189F9-43E3-D54D-E09C-FD05806C500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6D3788E3-3291-3AC0-467B-585CEFCA1385}"/>
              </a:ext>
            </a:extLst>
          </p:cNvPr>
          <p:cNvSpPr/>
          <p:nvPr/>
        </p:nvSpPr>
        <p:spPr>
          <a:xfrm>
            <a:off x="434642" y="1895253"/>
            <a:ext cx="5263214" cy="82735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Berlin Sans FB" panose="020E0602020502020306" pitchFamily="34" charset="0"/>
              </a:rPr>
              <a:t>Box-sizing:border-box</a:t>
            </a:r>
            <a:endParaRPr lang="en-US" sz="3200" dirty="0">
              <a:solidFill>
                <a:schemeClr val="tx1"/>
              </a:solidFill>
              <a:latin typeface="Berlin Sans FB" panose="020E0602020502020306" pitchFamily="34" charset="0"/>
            </a:endParaRPr>
          </a:p>
        </p:txBody>
      </p:sp>
      <p:sp>
        <p:nvSpPr>
          <p:cNvPr id="3" name="Rectangle 2">
            <a:extLst>
              <a:ext uri="{FF2B5EF4-FFF2-40B4-BE49-F238E27FC236}">
                <a16:creationId xmlns:a16="http://schemas.microsoft.com/office/drawing/2014/main" id="{92266CC2-22E4-D1C7-D9CB-D145DAEBBDAE}"/>
              </a:ext>
            </a:extLst>
          </p:cNvPr>
          <p:cNvSpPr/>
          <p:nvPr/>
        </p:nvSpPr>
        <p:spPr>
          <a:xfrm>
            <a:off x="370681" y="3059783"/>
            <a:ext cx="8433476" cy="145218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rial Rounded MT Bold" panose="020F0704030504030204" pitchFamily="34" charset="0"/>
              </a:rPr>
              <a:t>The </a:t>
            </a:r>
            <a:r>
              <a:rPr lang="en-US" sz="2000" dirty="0">
                <a:solidFill>
                  <a:schemeClr val="tx1"/>
                </a:solidFill>
                <a:latin typeface="Arial Rounded MT Bold" panose="020F0704030504030204" pitchFamily="34" charset="0"/>
                <a:hlinkClick r:id="rId3">
                  <a:extLst>
                    <a:ext uri="{A12FA001-AC4F-418D-AE19-62706E023703}">
                      <ahyp:hlinkClr xmlns:ahyp="http://schemas.microsoft.com/office/drawing/2018/hyperlinkcolor" val="tx"/>
                    </a:ext>
                  </a:extLst>
                </a:hlinkClick>
              </a:rPr>
              <a:t>box-sizing</a:t>
            </a:r>
            <a:r>
              <a:rPr lang="en-US" sz="2000" dirty="0">
                <a:solidFill>
                  <a:schemeClr val="tx1"/>
                </a:solidFill>
                <a:latin typeface="Arial Rounded MT Bold" panose="020F0704030504030204" pitchFamily="34" charset="0"/>
              </a:rPr>
              <a:t> property allows us to include the padding and border in an element's total width and height.</a:t>
            </a:r>
          </a:p>
          <a:p>
            <a:r>
              <a:rPr lang="en-US" sz="2000" dirty="0">
                <a:solidFill>
                  <a:schemeClr val="tx1"/>
                </a:solidFill>
                <a:latin typeface="Arial Rounded MT Bold" panose="020F0704030504030204" pitchFamily="34" charset="0"/>
              </a:rPr>
              <a:t>If you set box-sizing: border-box; on an element, padding and border are included in the width and height: </a:t>
            </a:r>
          </a:p>
        </p:txBody>
      </p:sp>
    </p:spTree>
    <p:extLst>
      <p:ext uri="{BB962C8B-B14F-4D97-AF65-F5344CB8AC3E}">
        <p14:creationId xmlns:p14="http://schemas.microsoft.com/office/powerpoint/2010/main" val="3229750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B5120D6-413B-5B38-5D7C-5640DC46A349}"/>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061C78B2-0BBA-8CD2-82B8-90AFF7BB5F86}"/>
              </a:ext>
            </a:extLst>
          </p:cNvPr>
          <p:cNvGrpSpPr/>
          <p:nvPr/>
        </p:nvGrpSpPr>
        <p:grpSpPr>
          <a:xfrm>
            <a:off x="77814" y="115595"/>
            <a:ext cx="8804969" cy="6590005"/>
            <a:chOff x="108155" y="153385"/>
            <a:chExt cx="8804969" cy="6590005"/>
          </a:xfrm>
        </p:grpSpPr>
        <p:grpSp>
          <p:nvGrpSpPr>
            <p:cNvPr id="2" name="Group 1">
              <a:extLst>
                <a:ext uri="{FF2B5EF4-FFF2-40B4-BE49-F238E27FC236}">
                  <a16:creationId xmlns:a16="http://schemas.microsoft.com/office/drawing/2014/main" id="{87B7DAE8-7970-68DE-D344-73FBB6252EAA}"/>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1BABEE1-8FF1-6AE0-FBA4-70A9532EB3E2}"/>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951A7F3-878E-2DBC-FC14-3B38291D247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5E4EA8F-0EF8-83C3-E19C-C1FA9A58C95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ADCACF1-F32A-26CB-CD97-CE60035E9AE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DC7D794-F094-94B1-3AD0-78E06AA0088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A21AEDE-F7D0-34B0-C2A0-4A4098487F0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148C8DB-0386-39C6-002D-0D438C1FE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6B81C47-0A35-35C3-BDB4-7AEA8DCE7EE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A73E0-FAFB-931B-A7A8-1C83785B1ED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343FE7-18A1-2D25-0346-147BD12A89A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2E6B12-43B0-583B-4248-AA8926B1451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6F048FF8-EABE-6E74-792F-0E1ACFF6D810}"/>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751C2B5-105E-CC07-C355-5AC1BE7B40F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E62CB6F-8349-6C8D-13D8-EE38BBB546D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1" name="Group 30">
            <a:extLst>
              <a:ext uri="{FF2B5EF4-FFF2-40B4-BE49-F238E27FC236}">
                <a16:creationId xmlns:a16="http://schemas.microsoft.com/office/drawing/2014/main" id="{66CD2EB6-D253-CAFE-2836-5B0EA090860B}"/>
              </a:ext>
            </a:extLst>
          </p:cNvPr>
          <p:cNvGrpSpPr/>
          <p:nvPr/>
        </p:nvGrpSpPr>
        <p:grpSpPr>
          <a:xfrm>
            <a:off x="301107" y="1356209"/>
            <a:ext cx="7981148" cy="1486544"/>
            <a:chOff x="202992" y="1089734"/>
            <a:chExt cx="7981148" cy="1486544"/>
          </a:xfrm>
        </p:grpSpPr>
        <p:grpSp>
          <p:nvGrpSpPr>
            <p:cNvPr id="3" name="Group 2">
              <a:extLst>
                <a:ext uri="{FF2B5EF4-FFF2-40B4-BE49-F238E27FC236}">
                  <a16:creationId xmlns:a16="http://schemas.microsoft.com/office/drawing/2014/main" id="{FC4538FF-7410-2435-0F8D-38DFAE616068}"/>
                </a:ext>
              </a:extLst>
            </p:cNvPr>
            <p:cNvGrpSpPr/>
            <p:nvPr/>
          </p:nvGrpSpPr>
          <p:grpSpPr>
            <a:xfrm>
              <a:off x="202992" y="1089734"/>
              <a:ext cx="7168239" cy="458645"/>
              <a:chOff x="356740" y="2801457"/>
              <a:chExt cx="7168239" cy="1470126"/>
            </a:xfrm>
          </p:grpSpPr>
          <p:sp>
            <p:nvSpPr>
              <p:cNvPr id="16" name="Rectangle 15">
                <a:extLst>
                  <a:ext uri="{FF2B5EF4-FFF2-40B4-BE49-F238E27FC236}">
                    <a16:creationId xmlns:a16="http://schemas.microsoft.com/office/drawing/2014/main" id="{2F380215-DA3D-0665-984C-409E4049F922}"/>
                  </a:ext>
                </a:extLst>
              </p:cNvPr>
              <p:cNvSpPr/>
              <p:nvPr/>
            </p:nvSpPr>
            <p:spPr>
              <a:xfrm>
                <a:off x="420240" y="2842505"/>
                <a:ext cx="5829508" cy="142907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6" name="Rectangle 25">
                <a:extLst>
                  <a:ext uri="{FF2B5EF4-FFF2-40B4-BE49-F238E27FC236}">
                    <a16:creationId xmlns:a16="http://schemas.microsoft.com/office/drawing/2014/main" id="{2F257837-AB7E-3410-60DB-428F26703ADA}"/>
                  </a:ext>
                </a:extLst>
              </p:cNvPr>
              <p:cNvSpPr/>
              <p:nvPr/>
            </p:nvSpPr>
            <p:spPr>
              <a:xfrm>
                <a:off x="356740" y="2801457"/>
                <a:ext cx="7168239" cy="927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div1 has width 300px , height 50px </a:t>
                </a:r>
              </a:p>
            </p:txBody>
          </p:sp>
        </p:grpSp>
        <p:grpSp>
          <p:nvGrpSpPr>
            <p:cNvPr id="21" name="Group 20">
              <a:extLst>
                <a:ext uri="{FF2B5EF4-FFF2-40B4-BE49-F238E27FC236}">
                  <a16:creationId xmlns:a16="http://schemas.microsoft.com/office/drawing/2014/main" id="{1C53982E-3C88-138E-ED23-7328C6544CCC}"/>
                </a:ext>
              </a:extLst>
            </p:cNvPr>
            <p:cNvGrpSpPr/>
            <p:nvPr/>
          </p:nvGrpSpPr>
          <p:grpSpPr>
            <a:xfrm>
              <a:off x="273180" y="1649234"/>
              <a:ext cx="7910960" cy="927044"/>
              <a:chOff x="337112" y="1892650"/>
              <a:chExt cx="7910960" cy="927044"/>
            </a:xfrm>
          </p:grpSpPr>
          <p:sp>
            <p:nvSpPr>
              <p:cNvPr id="22" name="Rectangle 21">
                <a:extLst>
                  <a:ext uri="{FF2B5EF4-FFF2-40B4-BE49-F238E27FC236}">
                    <a16:creationId xmlns:a16="http://schemas.microsoft.com/office/drawing/2014/main" id="{45A6DCED-18C4-ADD2-3F76-DC1A879CA6B4}"/>
                  </a:ext>
                </a:extLst>
              </p:cNvPr>
              <p:cNvSpPr/>
              <p:nvPr/>
            </p:nvSpPr>
            <p:spPr>
              <a:xfrm>
                <a:off x="337112" y="1892650"/>
                <a:ext cx="7910960" cy="92704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4" name="Rectangle 23">
                <a:extLst>
                  <a:ext uri="{FF2B5EF4-FFF2-40B4-BE49-F238E27FC236}">
                    <a16:creationId xmlns:a16="http://schemas.microsoft.com/office/drawing/2014/main" id="{2BFA0F04-96C7-C135-64D9-2815ECD789A2}"/>
                  </a:ext>
                </a:extLst>
              </p:cNvPr>
              <p:cNvSpPr/>
              <p:nvPr/>
            </p:nvSpPr>
            <p:spPr>
              <a:xfrm>
                <a:off x="509027" y="2004300"/>
                <a:ext cx="7567129" cy="6028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div2 has width 300px, height 50px, padding 50px </a:t>
                </a:r>
              </a:p>
            </p:txBody>
          </p:sp>
        </p:grpSp>
      </p:grpSp>
      <p:grpSp>
        <p:nvGrpSpPr>
          <p:cNvPr id="32" name="Group 31">
            <a:extLst>
              <a:ext uri="{FF2B5EF4-FFF2-40B4-BE49-F238E27FC236}">
                <a16:creationId xmlns:a16="http://schemas.microsoft.com/office/drawing/2014/main" id="{02B1632A-7CC8-3C87-708F-B19177E03343}"/>
              </a:ext>
            </a:extLst>
          </p:cNvPr>
          <p:cNvGrpSpPr/>
          <p:nvPr/>
        </p:nvGrpSpPr>
        <p:grpSpPr>
          <a:xfrm>
            <a:off x="336200" y="3855206"/>
            <a:ext cx="7168239" cy="1042352"/>
            <a:chOff x="273180" y="3725426"/>
            <a:chExt cx="7168239" cy="1042352"/>
          </a:xfrm>
        </p:grpSpPr>
        <p:grpSp>
          <p:nvGrpSpPr>
            <p:cNvPr id="10" name="Group 9">
              <a:extLst>
                <a:ext uri="{FF2B5EF4-FFF2-40B4-BE49-F238E27FC236}">
                  <a16:creationId xmlns:a16="http://schemas.microsoft.com/office/drawing/2014/main" id="{A0A40FE9-2883-FA14-61F0-57DB67A34E92}"/>
                </a:ext>
              </a:extLst>
            </p:cNvPr>
            <p:cNvGrpSpPr/>
            <p:nvPr/>
          </p:nvGrpSpPr>
          <p:grpSpPr>
            <a:xfrm>
              <a:off x="273180" y="3725426"/>
              <a:ext cx="7168239" cy="458645"/>
              <a:chOff x="356740" y="2801457"/>
              <a:chExt cx="7168239" cy="1470126"/>
            </a:xfrm>
          </p:grpSpPr>
          <p:sp>
            <p:nvSpPr>
              <p:cNvPr id="25" name="Rectangle 24">
                <a:extLst>
                  <a:ext uri="{FF2B5EF4-FFF2-40B4-BE49-F238E27FC236}">
                    <a16:creationId xmlns:a16="http://schemas.microsoft.com/office/drawing/2014/main" id="{4BD5EDCA-B63E-635F-C351-CC6CF254B863}"/>
                  </a:ext>
                </a:extLst>
              </p:cNvPr>
              <p:cNvSpPr/>
              <p:nvPr/>
            </p:nvSpPr>
            <p:spPr>
              <a:xfrm>
                <a:off x="420240" y="2842505"/>
                <a:ext cx="5829508" cy="142907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7" name="Rectangle 26">
                <a:extLst>
                  <a:ext uri="{FF2B5EF4-FFF2-40B4-BE49-F238E27FC236}">
                    <a16:creationId xmlns:a16="http://schemas.microsoft.com/office/drawing/2014/main" id="{F537876C-0EE2-4979-7163-CBD32F71AB7D}"/>
                  </a:ext>
                </a:extLst>
              </p:cNvPr>
              <p:cNvSpPr/>
              <p:nvPr/>
            </p:nvSpPr>
            <p:spPr>
              <a:xfrm>
                <a:off x="356740" y="2801457"/>
                <a:ext cx="7168239" cy="927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Same size</a:t>
                </a:r>
              </a:p>
            </p:txBody>
          </p:sp>
        </p:grpSp>
        <p:grpSp>
          <p:nvGrpSpPr>
            <p:cNvPr id="28" name="Group 27">
              <a:extLst>
                <a:ext uri="{FF2B5EF4-FFF2-40B4-BE49-F238E27FC236}">
                  <a16:creationId xmlns:a16="http://schemas.microsoft.com/office/drawing/2014/main" id="{11520FE5-FBC3-EA7D-012F-C19B0934C15B}"/>
                </a:ext>
              </a:extLst>
            </p:cNvPr>
            <p:cNvGrpSpPr/>
            <p:nvPr/>
          </p:nvGrpSpPr>
          <p:grpSpPr>
            <a:xfrm>
              <a:off x="336680" y="4335778"/>
              <a:ext cx="5829508" cy="432000"/>
              <a:chOff x="330424" y="1943502"/>
              <a:chExt cx="5829508" cy="432000"/>
            </a:xfrm>
          </p:grpSpPr>
          <p:sp>
            <p:nvSpPr>
              <p:cNvPr id="29" name="Rectangle 28">
                <a:extLst>
                  <a:ext uri="{FF2B5EF4-FFF2-40B4-BE49-F238E27FC236}">
                    <a16:creationId xmlns:a16="http://schemas.microsoft.com/office/drawing/2014/main" id="{767E5F48-CA25-4021-86A1-C76CBE57EDEB}"/>
                  </a:ext>
                </a:extLst>
              </p:cNvPr>
              <p:cNvSpPr/>
              <p:nvPr/>
            </p:nvSpPr>
            <p:spPr>
              <a:xfrm>
                <a:off x="330424" y="1943502"/>
                <a:ext cx="5829508" cy="432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30" name="Rectangle 29">
                <a:extLst>
                  <a:ext uri="{FF2B5EF4-FFF2-40B4-BE49-F238E27FC236}">
                    <a16:creationId xmlns:a16="http://schemas.microsoft.com/office/drawing/2014/main" id="{A25AD92D-3C9D-A5F5-9598-80365D9436F1}"/>
                  </a:ext>
                </a:extLst>
              </p:cNvPr>
              <p:cNvSpPr/>
              <p:nvPr/>
            </p:nvSpPr>
            <p:spPr>
              <a:xfrm>
                <a:off x="330424" y="2017284"/>
                <a:ext cx="5202737" cy="2773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Hooraay!</a:t>
                </a:r>
              </a:p>
            </p:txBody>
          </p:sp>
        </p:grpSp>
      </p:grpSp>
      <p:grpSp>
        <p:nvGrpSpPr>
          <p:cNvPr id="35" name="Group 34">
            <a:extLst>
              <a:ext uri="{FF2B5EF4-FFF2-40B4-BE49-F238E27FC236}">
                <a16:creationId xmlns:a16="http://schemas.microsoft.com/office/drawing/2014/main" id="{CAAA63D8-DD06-5155-8A29-D08480006AED}"/>
              </a:ext>
            </a:extLst>
          </p:cNvPr>
          <p:cNvGrpSpPr/>
          <p:nvPr/>
        </p:nvGrpSpPr>
        <p:grpSpPr>
          <a:xfrm>
            <a:off x="4464074" y="2628993"/>
            <a:ext cx="3954568" cy="1216152"/>
            <a:chOff x="4464074" y="2628993"/>
            <a:chExt cx="3954568" cy="1216152"/>
          </a:xfrm>
        </p:grpSpPr>
        <p:sp>
          <p:nvSpPr>
            <p:cNvPr id="33" name="Arrow: Curved Down 32">
              <a:extLst>
                <a:ext uri="{FF2B5EF4-FFF2-40B4-BE49-F238E27FC236}">
                  <a16:creationId xmlns:a16="http://schemas.microsoft.com/office/drawing/2014/main" id="{285021D4-2844-4D25-628C-D231C2A478A8}"/>
                </a:ext>
              </a:extLst>
            </p:cNvPr>
            <p:cNvSpPr/>
            <p:nvPr/>
          </p:nvSpPr>
          <p:spPr>
            <a:xfrm rot="2730004">
              <a:off x="4221758" y="2871309"/>
              <a:ext cx="1216152"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9D5DC36F-C770-332E-38BA-5BEFF5182E9C}"/>
                </a:ext>
              </a:extLst>
            </p:cNvPr>
            <p:cNvSpPr/>
            <p:nvPr/>
          </p:nvSpPr>
          <p:spPr>
            <a:xfrm>
              <a:off x="5293975" y="3019267"/>
              <a:ext cx="3124667" cy="435605"/>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Box-sizing:border-box</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grpSp>
    </p:spTree>
    <p:extLst>
      <p:ext uri="{BB962C8B-B14F-4D97-AF65-F5344CB8AC3E}">
        <p14:creationId xmlns:p14="http://schemas.microsoft.com/office/powerpoint/2010/main" val="65551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circle(in)">
                                      <p:cBhvr>
                                        <p:cTn id="12" dur="2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circle(in)">
                                      <p:cBhvr>
                                        <p:cTn id="1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8D3279F-C68D-45BB-4994-8A782DF05949}"/>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F82E369D-7A02-90D5-616D-C2914CEA7441}"/>
              </a:ext>
            </a:extLst>
          </p:cNvPr>
          <p:cNvGrpSpPr/>
          <p:nvPr/>
        </p:nvGrpSpPr>
        <p:grpSpPr>
          <a:xfrm>
            <a:off x="166877" y="115595"/>
            <a:ext cx="8804969" cy="6590005"/>
            <a:chOff x="108155" y="153385"/>
            <a:chExt cx="8804969" cy="6590005"/>
          </a:xfrm>
        </p:grpSpPr>
        <p:grpSp>
          <p:nvGrpSpPr>
            <p:cNvPr id="2" name="Group 1">
              <a:extLst>
                <a:ext uri="{FF2B5EF4-FFF2-40B4-BE49-F238E27FC236}">
                  <a16:creationId xmlns:a16="http://schemas.microsoft.com/office/drawing/2014/main" id="{85EAE779-0A1B-2701-5935-173A8E96C5F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E6FCEC7-084C-A779-C495-7E9D12716B8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B3C86C-C6CD-654D-6B77-0CD250C18EF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6D31B3E-7187-918C-7E1A-AF425A98A3E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926964C-419C-6E83-0207-48623AB7BCA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49CF2E28-6CFA-B9D0-8B3B-65BF5841E9D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9665ED1D-794A-44E2-03F3-8DE0684CCC1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3D5C640-7E5B-100F-9B18-EC184DA59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C1E0B4D-64C8-D9F1-7422-38DE943C90A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933676-28F6-1F2F-86CD-05C88615073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DAF551-A213-9EEC-9254-341283D4C6E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4FB916-28D3-541B-EFE1-8B42F921C0A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9CBE6777-DBD1-3A6D-51DA-42D4782DC0B0}"/>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412D804-F86A-3C77-703D-93B0D73C798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F660E8B7-9D40-6FEC-53E2-69C31C857DB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0" name="Group 9">
            <a:extLst>
              <a:ext uri="{FF2B5EF4-FFF2-40B4-BE49-F238E27FC236}">
                <a16:creationId xmlns:a16="http://schemas.microsoft.com/office/drawing/2014/main" id="{33DA8317-EE88-D7A3-EC73-155D49313C69}"/>
              </a:ext>
            </a:extLst>
          </p:cNvPr>
          <p:cNvGrpSpPr/>
          <p:nvPr/>
        </p:nvGrpSpPr>
        <p:grpSpPr>
          <a:xfrm>
            <a:off x="411003" y="1305989"/>
            <a:ext cx="6370360" cy="1778680"/>
            <a:chOff x="411003" y="1305989"/>
            <a:chExt cx="6370360" cy="1778680"/>
          </a:xfrm>
        </p:grpSpPr>
        <p:sp>
          <p:nvSpPr>
            <p:cNvPr id="17" name="Rectangle 16">
              <a:extLst>
                <a:ext uri="{FF2B5EF4-FFF2-40B4-BE49-F238E27FC236}">
                  <a16:creationId xmlns:a16="http://schemas.microsoft.com/office/drawing/2014/main" id="{79383A21-EB64-79F1-C20C-2201721FA70B}"/>
                </a:ext>
              </a:extLst>
            </p:cNvPr>
            <p:cNvSpPr/>
            <p:nvPr/>
          </p:nvSpPr>
          <p:spPr>
            <a:xfrm>
              <a:off x="434642" y="1305989"/>
              <a:ext cx="3389213" cy="6088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rial Rounded MT Bold" panose="020F0704030504030204" pitchFamily="34" charset="0"/>
                </a:rPr>
                <a:t>Box Shadow</a:t>
              </a:r>
            </a:p>
          </p:txBody>
        </p:sp>
        <p:sp>
          <p:nvSpPr>
            <p:cNvPr id="16" name="Rectangle 15">
              <a:extLst>
                <a:ext uri="{FF2B5EF4-FFF2-40B4-BE49-F238E27FC236}">
                  <a16:creationId xmlns:a16="http://schemas.microsoft.com/office/drawing/2014/main" id="{DFE0BEFF-2925-7AFE-DDC3-6A187620B767}"/>
                </a:ext>
              </a:extLst>
            </p:cNvPr>
            <p:cNvSpPr/>
            <p:nvPr/>
          </p:nvSpPr>
          <p:spPr>
            <a:xfrm>
              <a:off x="411003" y="1934305"/>
              <a:ext cx="6370360" cy="115036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The box-shadow property attaches one or more shadows to an element.</a:t>
              </a:r>
              <a:endParaRPr lang="en-US" sz="4000" dirty="0">
                <a:solidFill>
                  <a:schemeClr val="tx1"/>
                </a:solidFill>
                <a:latin typeface="Berlin Sans FB" panose="020E0602020502020306" pitchFamily="34" charset="0"/>
              </a:endParaRPr>
            </a:p>
          </p:txBody>
        </p:sp>
      </p:grpSp>
      <p:grpSp>
        <p:nvGrpSpPr>
          <p:cNvPr id="28" name="Group 27">
            <a:extLst>
              <a:ext uri="{FF2B5EF4-FFF2-40B4-BE49-F238E27FC236}">
                <a16:creationId xmlns:a16="http://schemas.microsoft.com/office/drawing/2014/main" id="{8EA116B4-3889-6EAA-A3AE-F8575AD6B967}"/>
              </a:ext>
            </a:extLst>
          </p:cNvPr>
          <p:cNvGrpSpPr/>
          <p:nvPr/>
        </p:nvGrpSpPr>
        <p:grpSpPr>
          <a:xfrm>
            <a:off x="529272" y="3444670"/>
            <a:ext cx="6723583" cy="1449447"/>
            <a:chOff x="529272" y="3444670"/>
            <a:chExt cx="6723583" cy="1449447"/>
          </a:xfrm>
        </p:grpSpPr>
        <p:sp>
          <p:nvSpPr>
            <p:cNvPr id="25" name="Rectangle 24">
              <a:extLst>
                <a:ext uri="{FF2B5EF4-FFF2-40B4-BE49-F238E27FC236}">
                  <a16:creationId xmlns:a16="http://schemas.microsoft.com/office/drawing/2014/main" id="{A710CF9E-DC03-8C59-AAE4-66AC583E6DCF}"/>
                </a:ext>
              </a:extLst>
            </p:cNvPr>
            <p:cNvSpPr/>
            <p:nvPr/>
          </p:nvSpPr>
          <p:spPr>
            <a:xfrm>
              <a:off x="532078" y="3444670"/>
              <a:ext cx="1390239" cy="436418"/>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Syntax :</a:t>
              </a:r>
            </a:p>
          </p:txBody>
        </p:sp>
        <p:sp>
          <p:nvSpPr>
            <p:cNvPr id="27" name="Rectangle 26">
              <a:extLst>
                <a:ext uri="{FF2B5EF4-FFF2-40B4-BE49-F238E27FC236}">
                  <a16:creationId xmlns:a16="http://schemas.microsoft.com/office/drawing/2014/main" id="{562D8404-6FD9-AF60-9469-FFB96614B247}"/>
                </a:ext>
              </a:extLst>
            </p:cNvPr>
            <p:cNvSpPr/>
            <p:nvPr/>
          </p:nvSpPr>
          <p:spPr>
            <a:xfrm>
              <a:off x="529272" y="3897508"/>
              <a:ext cx="6723583" cy="99660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box-shadow: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none|</a:t>
              </a:r>
              <a:r>
                <a:rPr lang="en-US" sz="2000" i="1"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h-offset</a:t>
              </a:r>
              <a:r>
                <a:rPr lang="en-US" sz="2000" i="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v-offset blur spread color </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inset|initial|inherit</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endParaRPr lang="en-US" sz="24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endParaRPr>
            </a:p>
          </p:txBody>
        </p:sp>
      </p:grpSp>
    </p:spTree>
    <p:extLst>
      <p:ext uri="{BB962C8B-B14F-4D97-AF65-F5344CB8AC3E}">
        <p14:creationId xmlns:p14="http://schemas.microsoft.com/office/powerpoint/2010/main" val="28776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D752249-3580-FCF7-6332-FAF6F03ED93C}"/>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83E3A3CA-F716-82F0-2062-AAD5FE9CDEDD}"/>
              </a:ext>
            </a:extLst>
          </p:cNvPr>
          <p:cNvGrpSpPr/>
          <p:nvPr/>
        </p:nvGrpSpPr>
        <p:grpSpPr>
          <a:xfrm>
            <a:off x="166877" y="115595"/>
            <a:ext cx="8804969" cy="6590005"/>
            <a:chOff x="108155" y="153385"/>
            <a:chExt cx="8804969" cy="6590005"/>
          </a:xfrm>
        </p:grpSpPr>
        <p:grpSp>
          <p:nvGrpSpPr>
            <p:cNvPr id="2" name="Group 1">
              <a:extLst>
                <a:ext uri="{FF2B5EF4-FFF2-40B4-BE49-F238E27FC236}">
                  <a16:creationId xmlns:a16="http://schemas.microsoft.com/office/drawing/2014/main" id="{2E0180EE-DB62-8555-4574-916F26C96EB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C76C9DE8-C417-5229-B79C-9A520A40C34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6CFCBBE-F9FD-5557-031A-AD9DA80170C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C093691-5A00-158E-6931-0B3A35D8BEDE}"/>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9D212EA-EF09-4F53-BC84-E6A9C8269DE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6B079FC-CB13-1B43-7B39-8E86B5D5DB0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AC7F66E-AB3E-6C2B-ECBD-E0BCF3E348F2}"/>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BB57146-D2C7-96B4-535F-380CDDAF3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A81FF7A-B9C6-469D-E143-1610C2BF4B8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818DB4-1EC4-F345-159E-55664A9B95F0}"/>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F31D0F-6846-2CB8-25D9-142F6A3713C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474DA3-0D12-90F7-14D4-9CD2C208B81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38817A8F-E23D-90ED-9D01-3F7516A96735}"/>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776D85F-F5AC-C7B8-77C2-E100B5F712C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C310B03-A80F-2076-4591-5C12D1A163E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7" name="Group 26">
            <a:extLst>
              <a:ext uri="{FF2B5EF4-FFF2-40B4-BE49-F238E27FC236}">
                <a16:creationId xmlns:a16="http://schemas.microsoft.com/office/drawing/2014/main" id="{C8DE7B17-0F9B-82D4-012F-D51429E14C6F}"/>
              </a:ext>
            </a:extLst>
          </p:cNvPr>
          <p:cNvGrpSpPr/>
          <p:nvPr/>
        </p:nvGrpSpPr>
        <p:grpSpPr>
          <a:xfrm>
            <a:off x="476206" y="1050598"/>
            <a:ext cx="7961212" cy="1505565"/>
            <a:chOff x="434642" y="1144117"/>
            <a:chExt cx="7961212" cy="1505565"/>
          </a:xfrm>
        </p:grpSpPr>
        <p:sp>
          <p:nvSpPr>
            <p:cNvPr id="10" name="Rectangle 9">
              <a:extLst>
                <a:ext uri="{FF2B5EF4-FFF2-40B4-BE49-F238E27FC236}">
                  <a16:creationId xmlns:a16="http://schemas.microsoft.com/office/drawing/2014/main" id="{39F39973-16AF-736B-765A-D8A05C7106F4}"/>
                </a:ext>
              </a:extLst>
            </p:cNvPr>
            <p:cNvSpPr/>
            <p:nvPr/>
          </p:nvSpPr>
          <p:spPr>
            <a:xfrm>
              <a:off x="434642" y="1361901"/>
              <a:ext cx="2817714"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ahnschrift" panose="020B0502040204020203" pitchFamily="34" charset="0"/>
                </a:rPr>
                <a:t>CSS - Position</a:t>
              </a:r>
            </a:p>
          </p:txBody>
        </p:sp>
        <p:sp>
          <p:nvSpPr>
            <p:cNvPr id="25" name="Rectangle 24">
              <a:extLst>
                <a:ext uri="{FF2B5EF4-FFF2-40B4-BE49-F238E27FC236}">
                  <a16:creationId xmlns:a16="http://schemas.microsoft.com/office/drawing/2014/main" id="{07C2E1C3-9648-FE64-4D16-5B49A5671A4E}"/>
                </a:ext>
              </a:extLst>
            </p:cNvPr>
            <p:cNvSpPr/>
            <p:nvPr/>
          </p:nvSpPr>
          <p:spPr>
            <a:xfrm>
              <a:off x="3484005" y="1144117"/>
              <a:ext cx="4911849" cy="150556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panose="020B0004020202020204" pitchFamily="34" charset="0"/>
                </a:rPr>
                <a:t>CSS positioning is about </a:t>
              </a:r>
              <a:r>
                <a:rPr lang="en-US" sz="2000" b="1" dirty="0">
                  <a:solidFill>
                    <a:schemeClr val="tx1"/>
                  </a:solidFill>
                  <a:latin typeface="Aptos" panose="020B0004020202020204" pitchFamily="34" charset="0"/>
                </a:rPr>
                <a:t>controlling the placement of elements </a:t>
              </a:r>
              <a:r>
                <a:rPr lang="en-US" sz="2000" dirty="0">
                  <a:solidFill>
                    <a:schemeClr val="tx1"/>
                  </a:solidFill>
                  <a:latin typeface="Aptos" panose="020B0004020202020204" pitchFamily="34" charset="0"/>
                </a:rPr>
                <a:t>within a web page </a:t>
              </a:r>
              <a:br>
                <a:rPr lang="en-US" sz="2000" dirty="0">
                  <a:solidFill>
                    <a:schemeClr val="tx1"/>
                  </a:solidFill>
                  <a:latin typeface="Aptos" panose="020B0004020202020204" pitchFamily="34" charset="0"/>
                </a:rPr>
              </a:br>
              <a:r>
                <a:rPr lang="en-US" sz="2000" dirty="0">
                  <a:solidFill>
                    <a:schemeClr val="tx1"/>
                  </a:solidFill>
                  <a:latin typeface="Aptos" panose="020B0004020202020204" pitchFamily="34" charset="0"/>
                </a:rPr>
                <a:t>With CSS positioning, you can </a:t>
              </a:r>
              <a:r>
                <a:rPr lang="en-US" sz="2000" b="1" dirty="0">
                  <a:solidFill>
                    <a:schemeClr val="tx1"/>
                  </a:solidFill>
                  <a:latin typeface="Aptos" panose="020B0004020202020204" pitchFamily="34" charset="0"/>
                </a:rPr>
                <a:t>override </a:t>
              </a:r>
              <a:r>
                <a:rPr lang="en-US" sz="2000" dirty="0">
                  <a:solidFill>
                    <a:schemeClr val="tx1"/>
                  </a:solidFill>
                  <a:latin typeface="Aptos" panose="020B0004020202020204" pitchFamily="34" charset="0"/>
                </a:rPr>
                <a:t>the normal document flow.</a:t>
              </a:r>
            </a:p>
          </p:txBody>
        </p:sp>
      </p:grpSp>
      <p:sp>
        <p:nvSpPr>
          <p:cNvPr id="3" name="Rectangle 2">
            <a:extLst>
              <a:ext uri="{FF2B5EF4-FFF2-40B4-BE49-F238E27FC236}">
                <a16:creationId xmlns:a16="http://schemas.microsoft.com/office/drawing/2014/main" id="{8E0C821E-49DB-5E05-6993-110098623989}"/>
              </a:ext>
            </a:extLst>
          </p:cNvPr>
          <p:cNvSpPr/>
          <p:nvPr/>
        </p:nvSpPr>
        <p:spPr>
          <a:xfrm>
            <a:off x="512286" y="3302701"/>
            <a:ext cx="3086932" cy="221306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Berlin Sans FB" panose="020E0602020502020306" pitchFamily="34" charset="0"/>
              </a:rPr>
              <a:t>Syntax </a:t>
            </a:r>
          </a:p>
          <a:p>
            <a:r>
              <a:rPr lang="en-US" sz="2400" dirty="0">
                <a:solidFill>
                  <a:schemeClr val="tx1"/>
                </a:solidFill>
                <a:latin typeface="Berlin Sans FB" panose="020E0602020502020306" pitchFamily="34" charset="0"/>
              </a:rPr>
              <a:t>element{</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position : relative;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top: [number]</a:t>
            </a:r>
            <a:r>
              <a:rPr lang="en-US" sz="2400" dirty="0" err="1">
                <a:solidFill>
                  <a:schemeClr val="tx1"/>
                </a:solidFill>
                <a:latin typeface="Berlin Sans FB" panose="020E0602020502020306" pitchFamily="34" charset="0"/>
              </a:rPr>
              <a:t>px</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a:t>
            </a:r>
          </a:p>
        </p:txBody>
      </p:sp>
      <p:grpSp>
        <p:nvGrpSpPr>
          <p:cNvPr id="22" name="Group 21">
            <a:extLst>
              <a:ext uri="{FF2B5EF4-FFF2-40B4-BE49-F238E27FC236}">
                <a16:creationId xmlns:a16="http://schemas.microsoft.com/office/drawing/2014/main" id="{01A43BCD-7A16-C4A2-668E-52386EB8D814}"/>
              </a:ext>
            </a:extLst>
          </p:cNvPr>
          <p:cNvGrpSpPr/>
          <p:nvPr/>
        </p:nvGrpSpPr>
        <p:grpSpPr>
          <a:xfrm>
            <a:off x="1784608" y="2824612"/>
            <a:ext cx="4129240" cy="1853626"/>
            <a:chOff x="1953671" y="2889484"/>
            <a:chExt cx="4129240" cy="1853626"/>
          </a:xfrm>
        </p:grpSpPr>
        <p:sp>
          <p:nvSpPr>
            <p:cNvPr id="28" name="Rectangle 27">
              <a:extLst>
                <a:ext uri="{FF2B5EF4-FFF2-40B4-BE49-F238E27FC236}">
                  <a16:creationId xmlns:a16="http://schemas.microsoft.com/office/drawing/2014/main" id="{121E7995-B76C-0D3D-408B-3D10F8F0A2FC}"/>
                </a:ext>
              </a:extLst>
            </p:cNvPr>
            <p:cNvSpPr/>
            <p:nvPr/>
          </p:nvSpPr>
          <p:spPr>
            <a:xfrm>
              <a:off x="4055291" y="2889484"/>
              <a:ext cx="2027620" cy="1741397"/>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 static – default</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relative</a:t>
              </a:r>
            </a:p>
            <a:p>
              <a:r>
                <a:rPr lang="en-US" sz="2000" dirty="0">
                  <a:solidFill>
                    <a:schemeClr val="tx1"/>
                  </a:solidFill>
                  <a:latin typeface="Bahnschrift" panose="020B0502040204020203" pitchFamily="34" charset="0"/>
                </a:rPr>
                <a:t> fixed</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absolute</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sticky </a:t>
              </a:r>
            </a:p>
          </p:txBody>
        </p:sp>
        <p:sp>
          <p:nvSpPr>
            <p:cNvPr id="4" name="Rectangle 3">
              <a:extLst>
                <a:ext uri="{FF2B5EF4-FFF2-40B4-BE49-F238E27FC236}">
                  <a16:creationId xmlns:a16="http://schemas.microsoft.com/office/drawing/2014/main" id="{F1F63038-5B45-9ED1-65BB-8639D1BE3D29}"/>
                </a:ext>
              </a:extLst>
            </p:cNvPr>
            <p:cNvSpPr/>
            <p:nvPr/>
          </p:nvSpPr>
          <p:spPr>
            <a:xfrm>
              <a:off x="1953671" y="4218579"/>
              <a:ext cx="1266337" cy="524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8FC7B19-3C80-BBF0-2A7F-915DA529B252}"/>
                </a:ext>
              </a:extLst>
            </p:cNvPr>
            <p:cNvCxnSpPr>
              <a:cxnSpLocks/>
            </p:cNvCxnSpPr>
            <p:nvPr/>
          </p:nvCxnSpPr>
          <p:spPr>
            <a:xfrm flipH="1">
              <a:off x="3220008" y="4050793"/>
              <a:ext cx="829016" cy="2622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973B5D46-4582-1E9A-AE3B-113C60908EF6}"/>
              </a:ext>
            </a:extLst>
          </p:cNvPr>
          <p:cNvGrpSpPr/>
          <p:nvPr/>
        </p:nvGrpSpPr>
        <p:grpSpPr>
          <a:xfrm>
            <a:off x="614642" y="4638482"/>
            <a:ext cx="4173351" cy="1812661"/>
            <a:chOff x="743336" y="4675218"/>
            <a:chExt cx="4173351" cy="1812661"/>
          </a:xfrm>
        </p:grpSpPr>
        <p:sp>
          <p:nvSpPr>
            <p:cNvPr id="29" name="Rectangle 28">
              <a:extLst>
                <a:ext uri="{FF2B5EF4-FFF2-40B4-BE49-F238E27FC236}">
                  <a16:creationId xmlns:a16="http://schemas.microsoft.com/office/drawing/2014/main" id="{8F79C1AF-6240-D1B7-D18C-24506DE288DF}"/>
                </a:ext>
              </a:extLst>
            </p:cNvPr>
            <p:cNvSpPr/>
            <p:nvPr/>
          </p:nvSpPr>
          <p:spPr>
            <a:xfrm>
              <a:off x="3870034" y="5000387"/>
              <a:ext cx="1046653" cy="1487492"/>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 top</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bottom</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left</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right</a:t>
              </a:r>
              <a:endParaRPr lang="en-US" sz="2000" dirty="0">
                <a:solidFill>
                  <a:schemeClr val="tx1"/>
                </a:solidFill>
                <a:latin typeface="Bahnschrift" panose="020B0502040204020203" pitchFamily="34" charset="0"/>
              </a:endParaRPr>
            </a:p>
          </p:txBody>
        </p:sp>
        <p:cxnSp>
          <p:nvCxnSpPr>
            <p:cNvPr id="26" name="Straight Arrow Connector 25">
              <a:extLst>
                <a:ext uri="{FF2B5EF4-FFF2-40B4-BE49-F238E27FC236}">
                  <a16:creationId xmlns:a16="http://schemas.microsoft.com/office/drawing/2014/main" id="{CFF37794-4E65-86C2-669E-FE0980CD52D8}"/>
                </a:ext>
              </a:extLst>
            </p:cNvPr>
            <p:cNvCxnSpPr>
              <a:cxnSpLocks/>
              <a:stCxn id="29" idx="1"/>
            </p:cNvCxnSpPr>
            <p:nvPr/>
          </p:nvCxnSpPr>
          <p:spPr>
            <a:xfrm flipH="1" flipV="1">
              <a:off x="1082797" y="5027222"/>
              <a:ext cx="2787237" cy="7169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C618538-0407-EEAA-B137-1007D62A80F7}"/>
                </a:ext>
              </a:extLst>
            </p:cNvPr>
            <p:cNvSpPr/>
            <p:nvPr/>
          </p:nvSpPr>
          <p:spPr>
            <a:xfrm>
              <a:off x="743336" y="4675218"/>
              <a:ext cx="627616" cy="3520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88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circle(in)">
                                      <p:cBhvr>
                                        <p:cTn id="24"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693AAC9-3609-440C-C530-6D2180007AE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3AE05B6-4D06-F4A4-8265-6FF44F890D67}"/>
              </a:ext>
            </a:extLst>
          </p:cNvPr>
          <p:cNvGrpSpPr/>
          <p:nvPr/>
        </p:nvGrpSpPr>
        <p:grpSpPr>
          <a:xfrm>
            <a:off x="151505" y="152400"/>
            <a:ext cx="8770374" cy="630903"/>
            <a:chOff x="108155" y="212377"/>
            <a:chExt cx="8770374" cy="630903"/>
          </a:xfrm>
        </p:grpSpPr>
        <p:sp>
          <p:nvSpPr>
            <p:cNvPr id="5" name="Rectangle 4">
              <a:extLst>
                <a:ext uri="{FF2B5EF4-FFF2-40B4-BE49-F238E27FC236}">
                  <a16:creationId xmlns:a16="http://schemas.microsoft.com/office/drawing/2014/main" id="{F23B163C-271A-36F9-8F3E-E73F3563D54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993013E-4D7A-FBFC-AAF2-F534E5D4766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D3ED2C4-50B2-A338-E61E-3C4A9F658C1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D59F95A-2DB8-EA5E-CAEE-FC4A7F1781F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F60FA91-66DC-444E-8B9F-C735C57ABED0}"/>
              </a:ext>
            </a:extLst>
          </p:cNvPr>
          <p:cNvSpPr/>
          <p:nvPr/>
        </p:nvSpPr>
        <p:spPr>
          <a:xfrm>
            <a:off x="187620" y="940061"/>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B2B5D805-2320-F786-4729-FDB3A0E411A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CF6361C-1B6E-0F9A-3160-E4C6DC8A4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BF43F36-905F-690E-94E2-3B1BB5390B5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F6767E-9F33-4F02-732D-69E55DF16CE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FEC2C2-3CCB-E88B-154B-880EC4155F4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0185C1-85FF-5244-1BB5-8C00440D164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E3EB42E9-561A-BB91-DE28-119CFDA3DA3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966D075-E5F7-CC0C-B873-953A804A2D3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752945B-EDBC-0224-1F52-C3490704E2C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F3703F85-7559-38F5-EF36-BE084D799BF9}"/>
              </a:ext>
            </a:extLst>
          </p:cNvPr>
          <p:cNvSpPr/>
          <p:nvPr/>
        </p:nvSpPr>
        <p:spPr>
          <a:xfrm rot="5400000">
            <a:off x="4208805" y="1902000"/>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5DE7F492-F8F0-B85E-D9ED-9E1305A559BA}"/>
              </a:ext>
            </a:extLst>
          </p:cNvPr>
          <p:cNvGrpSpPr/>
          <p:nvPr/>
        </p:nvGrpSpPr>
        <p:grpSpPr>
          <a:xfrm>
            <a:off x="4208805" y="2820523"/>
            <a:ext cx="914400" cy="1822523"/>
            <a:chOff x="1891634" y="2789350"/>
            <a:chExt cx="914400" cy="1822523"/>
          </a:xfrm>
        </p:grpSpPr>
        <p:sp>
          <p:nvSpPr>
            <p:cNvPr id="36" name="Rectangle 35">
              <a:extLst>
                <a:ext uri="{FF2B5EF4-FFF2-40B4-BE49-F238E27FC236}">
                  <a16:creationId xmlns:a16="http://schemas.microsoft.com/office/drawing/2014/main" id="{87B728A9-789C-8308-DD9B-15CE5B7E826B}"/>
                </a:ext>
              </a:extLst>
            </p:cNvPr>
            <p:cNvSpPr/>
            <p:nvPr/>
          </p:nvSpPr>
          <p:spPr>
            <a:xfrm rot="5400000">
              <a:off x="1891634" y="2789350"/>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3D7E848-56C2-C583-B298-F3A8B9A01FD9}"/>
                </a:ext>
              </a:extLst>
            </p:cNvPr>
            <p:cNvSpPr/>
            <p:nvPr/>
          </p:nvSpPr>
          <p:spPr>
            <a:xfrm rot="5400000">
              <a:off x="1891634" y="3697473"/>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Rectangle 39">
            <a:extLst>
              <a:ext uri="{FF2B5EF4-FFF2-40B4-BE49-F238E27FC236}">
                <a16:creationId xmlns:a16="http://schemas.microsoft.com/office/drawing/2014/main" id="{0137FB2F-055C-BD3A-2C48-2F7BAEBAA5FF}"/>
              </a:ext>
            </a:extLst>
          </p:cNvPr>
          <p:cNvSpPr/>
          <p:nvPr/>
        </p:nvSpPr>
        <p:spPr>
          <a:xfrm rot="5400000">
            <a:off x="2333796" y="3163292"/>
            <a:ext cx="4585837" cy="140117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646AE6D4-3E02-E680-DFE6-11500C7B2BA6}"/>
              </a:ext>
            </a:extLst>
          </p:cNvPr>
          <p:cNvGrpSpPr/>
          <p:nvPr/>
        </p:nvGrpSpPr>
        <p:grpSpPr>
          <a:xfrm>
            <a:off x="2657531" y="2008219"/>
            <a:ext cx="2327564" cy="1419680"/>
            <a:chOff x="340360" y="1997828"/>
            <a:chExt cx="2327564" cy="1419680"/>
          </a:xfrm>
        </p:grpSpPr>
        <p:sp>
          <p:nvSpPr>
            <p:cNvPr id="42" name="Rectangle 41">
              <a:extLst>
                <a:ext uri="{FF2B5EF4-FFF2-40B4-BE49-F238E27FC236}">
                  <a16:creationId xmlns:a16="http://schemas.microsoft.com/office/drawing/2014/main" id="{A423F7FD-7F8D-1CBF-4E5A-9608FB29DB35}"/>
                </a:ext>
              </a:extLst>
            </p:cNvPr>
            <p:cNvSpPr/>
            <p:nvPr/>
          </p:nvSpPr>
          <p:spPr>
            <a:xfrm>
              <a:off x="340360" y="1997828"/>
              <a:ext cx="2327564" cy="3286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margin-top:30px</a:t>
              </a:r>
            </a:p>
          </p:txBody>
        </p:sp>
        <p:cxnSp>
          <p:nvCxnSpPr>
            <p:cNvPr id="46" name="Straight Arrow Connector 45">
              <a:extLst>
                <a:ext uri="{FF2B5EF4-FFF2-40B4-BE49-F238E27FC236}">
                  <a16:creationId xmlns:a16="http://schemas.microsoft.com/office/drawing/2014/main" id="{8D5315F0-56B5-6AE2-AFFF-04F7B383EE52}"/>
                </a:ext>
              </a:extLst>
            </p:cNvPr>
            <p:cNvCxnSpPr>
              <a:cxnSpLocks/>
            </p:cNvCxnSpPr>
            <p:nvPr/>
          </p:nvCxnSpPr>
          <p:spPr>
            <a:xfrm>
              <a:off x="1247425" y="2502719"/>
              <a:ext cx="1287957" cy="914789"/>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1D1B9601-037A-C486-9239-DCD30616B70D}"/>
              </a:ext>
            </a:extLst>
          </p:cNvPr>
          <p:cNvSpPr/>
          <p:nvPr/>
        </p:nvSpPr>
        <p:spPr>
          <a:xfrm>
            <a:off x="441460" y="1091224"/>
            <a:ext cx="1900246" cy="688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erlin Sans FB" panose="020E0602020502020306" pitchFamily="34" charset="0"/>
              </a:rPr>
              <a:t>Margin</a:t>
            </a:r>
            <a:endParaRPr lang="en-US" sz="2400" dirty="0">
              <a:latin typeface="Berlin Sans FB" panose="020E0602020502020306" pitchFamily="34" charset="0"/>
            </a:endParaRPr>
          </a:p>
        </p:txBody>
      </p:sp>
    </p:spTree>
    <p:extLst>
      <p:ext uri="{BB962C8B-B14F-4D97-AF65-F5344CB8AC3E}">
        <p14:creationId xmlns:p14="http://schemas.microsoft.com/office/powerpoint/2010/main" val="73870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2.29167E-6 -2.96296E-6 L -0.00013 0.08565 " pathEditMode="relative" rAng="0" ptsTypes="AA">
                                      <p:cBhvr>
                                        <p:cTn id="12" dur="2000" fill="hold"/>
                                        <p:tgtEl>
                                          <p:spTgt spid="49"/>
                                        </p:tgtEl>
                                        <p:attrNameLst>
                                          <p:attrName>ppt_x</p:attrName>
                                          <p:attrName>ppt_y</p:attrName>
                                        </p:attrNameLst>
                                      </p:cBhvr>
                                      <p:rCtr x="-13" y="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BC1EF93-505B-9975-A06D-9BFEC2EFA96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F423091-07B8-0D54-9483-1F3E1530D51C}"/>
              </a:ext>
            </a:extLst>
          </p:cNvPr>
          <p:cNvGrpSpPr/>
          <p:nvPr/>
        </p:nvGrpSpPr>
        <p:grpSpPr>
          <a:xfrm>
            <a:off x="151505" y="152400"/>
            <a:ext cx="8770374" cy="630903"/>
            <a:chOff x="108155" y="212377"/>
            <a:chExt cx="8770374" cy="630903"/>
          </a:xfrm>
        </p:grpSpPr>
        <p:sp>
          <p:nvSpPr>
            <p:cNvPr id="5" name="Rectangle 4">
              <a:extLst>
                <a:ext uri="{FF2B5EF4-FFF2-40B4-BE49-F238E27FC236}">
                  <a16:creationId xmlns:a16="http://schemas.microsoft.com/office/drawing/2014/main" id="{CD705F4B-DAC0-3BD2-5B34-B8816EBF5BA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CD9B378-1537-1DC5-AB85-C967C1219E1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DC1DDE2-1593-EB65-8343-DDFB527CB3A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9DA24D5-21EB-D8A7-EA41-62E3A2372E8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A16887-160B-9231-4448-BDC862798DA4}"/>
              </a:ext>
            </a:extLst>
          </p:cNvPr>
          <p:cNvSpPr/>
          <p:nvPr/>
        </p:nvSpPr>
        <p:spPr>
          <a:xfrm>
            <a:off x="142722" y="868377"/>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81951A78-7A62-0CDC-53FA-A09D43FF445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26615C2-CF7B-C2C6-C731-D312FDB7B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4E5081E-BB57-EF5B-F300-24F78B236B0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DD6865-8639-0EA0-4142-BF245CF60543}"/>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CB32B99-38B8-F5E1-B880-6305FB39FC0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01028A-ED55-3DF8-7A1C-A6A958B30A1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7086D8A4-4055-E2FF-75E0-E7C05C8D1D0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06952C5-D399-E810-91DA-CFCA0F06901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6F8FE6A-EE67-DDB6-4580-F0B1752F5FA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53">
            <a:extLst>
              <a:ext uri="{FF2B5EF4-FFF2-40B4-BE49-F238E27FC236}">
                <a16:creationId xmlns:a16="http://schemas.microsoft.com/office/drawing/2014/main" id="{8AFABEF6-262D-AC4E-3D9E-E9903DBBA51B}"/>
              </a:ext>
            </a:extLst>
          </p:cNvPr>
          <p:cNvSpPr/>
          <p:nvPr/>
        </p:nvSpPr>
        <p:spPr>
          <a:xfrm>
            <a:off x="3304807" y="1786353"/>
            <a:ext cx="1745673" cy="431402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B533082-76E6-FCD6-A64F-04A73FDEDF46}"/>
              </a:ext>
            </a:extLst>
          </p:cNvPr>
          <p:cNvSpPr/>
          <p:nvPr/>
        </p:nvSpPr>
        <p:spPr>
          <a:xfrm>
            <a:off x="3725638" y="2126856"/>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B341F59-71CF-9826-D2CA-C760B99F034A}"/>
              </a:ext>
            </a:extLst>
          </p:cNvPr>
          <p:cNvSpPr/>
          <p:nvPr/>
        </p:nvSpPr>
        <p:spPr>
          <a:xfrm>
            <a:off x="3725638" y="3952009"/>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E376F9E-59D0-D053-FCD1-84814D7DF886}"/>
              </a:ext>
            </a:extLst>
          </p:cNvPr>
          <p:cNvSpPr/>
          <p:nvPr/>
        </p:nvSpPr>
        <p:spPr>
          <a:xfrm>
            <a:off x="3725638" y="3030865"/>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DCBED57-27EE-DD47-E081-7F393AA7E3E7}"/>
              </a:ext>
            </a:extLst>
          </p:cNvPr>
          <p:cNvSpPr/>
          <p:nvPr/>
        </p:nvSpPr>
        <p:spPr>
          <a:xfrm>
            <a:off x="441460" y="1091224"/>
            <a:ext cx="1900246" cy="688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erlin Sans FB" panose="020E0602020502020306" pitchFamily="34" charset="0"/>
              </a:rPr>
              <a:t>Position</a:t>
            </a:r>
            <a:endParaRPr lang="en-US" sz="2400" dirty="0">
              <a:latin typeface="Berlin Sans FB" panose="020E0602020502020306" pitchFamily="34" charset="0"/>
            </a:endParaRPr>
          </a:p>
        </p:txBody>
      </p:sp>
      <p:grpSp>
        <p:nvGrpSpPr>
          <p:cNvPr id="22" name="Group 21">
            <a:extLst>
              <a:ext uri="{FF2B5EF4-FFF2-40B4-BE49-F238E27FC236}">
                <a16:creationId xmlns:a16="http://schemas.microsoft.com/office/drawing/2014/main" id="{19CB3904-5FB4-83A7-BDB3-7A2C98E7369A}"/>
              </a:ext>
            </a:extLst>
          </p:cNvPr>
          <p:cNvGrpSpPr/>
          <p:nvPr/>
        </p:nvGrpSpPr>
        <p:grpSpPr>
          <a:xfrm>
            <a:off x="4000500" y="2620600"/>
            <a:ext cx="3958479" cy="1012311"/>
            <a:chOff x="4000500" y="2620600"/>
            <a:chExt cx="3958479" cy="1012311"/>
          </a:xfrm>
        </p:grpSpPr>
        <p:sp>
          <p:nvSpPr>
            <p:cNvPr id="16" name="Rectangle 15">
              <a:extLst>
                <a:ext uri="{FF2B5EF4-FFF2-40B4-BE49-F238E27FC236}">
                  <a16:creationId xmlns:a16="http://schemas.microsoft.com/office/drawing/2014/main" id="{D2EF2544-CA4E-43A4-DD45-9BF7CD0ACC0F}"/>
                </a:ext>
              </a:extLst>
            </p:cNvPr>
            <p:cNvSpPr/>
            <p:nvPr/>
          </p:nvSpPr>
          <p:spPr>
            <a:xfrm>
              <a:off x="5372286" y="2620600"/>
              <a:ext cx="2586693" cy="5691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position:relative</a:t>
              </a:r>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a:t>
              </a:r>
              <a:b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top: 30px;</a:t>
              </a:r>
            </a:p>
          </p:txBody>
        </p:sp>
        <p:cxnSp>
          <p:nvCxnSpPr>
            <p:cNvPr id="21" name="Straight Arrow Connector 20">
              <a:extLst>
                <a:ext uri="{FF2B5EF4-FFF2-40B4-BE49-F238E27FC236}">
                  <a16:creationId xmlns:a16="http://schemas.microsoft.com/office/drawing/2014/main" id="{E14FDD72-A755-8F13-8A5D-8E149E10FA06}"/>
                </a:ext>
              </a:extLst>
            </p:cNvPr>
            <p:cNvCxnSpPr/>
            <p:nvPr/>
          </p:nvCxnSpPr>
          <p:spPr>
            <a:xfrm flipH="1">
              <a:off x="4000500" y="3262745"/>
              <a:ext cx="2628900" cy="3701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3" name="Rectangle 22">
            <a:extLst>
              <a:ext uri="{FF2B5EF4-FFF2-40B4-BE49-F238E27FC236}">
                <a16:creationId xmlns:a16="http://schemas.microsoft.com/office/drawing/2014/main" id="{EA3258AA-6574-F6AF-8AB3-3F209B55B0BD}"/>
              </a:ext>
            </a:extLst>
          </p:cNvPr>
          <p:cNvSpPr/>
          <p:nvPr/>
        </p:nvSpPr>
        <p:spPr>
          <a:xfrm>
            <a:off x="356740" y="2339934"/>
            <a:ext cx="2675072" cy="10032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Aptos" panose="020B0004020202020204" pitchFamily="34" charset="0"/>
              </a:rPr>
              <a:t>It will </a:t>
            </a:r>
            <a:r>
              <a:rPr lang="en-US" b="1" dirty="0">
                <a:solidFill>
                  <a:schemeClr val="tx1"/>
                </a:solidFill>
                <a:highlight>
                  <a:srgbClr val="FFFF00"/>
                </a:highlight>
                <a:latin typeface="Aptos" panose="020B0004020202020204" pitchFamily="34" charset="0"/>
              </a:rPr>
              <a:t>override</a:t>
            </a:r>
            <a:r>
              <a:rPr lang="en-US" dirty="0">
                <a:solidFill>
                  <a:schemeClr val="tx1"/>
                </a:solidFill>
                <a:highlight>
                  <a:srgbClr val="FFFF00"/>
                </a:highlight>
                <a:latin typeface="Aptos" panose="020B0004020202020204" pitchFamily="34" charset="0"/>
              </a:rPr>
              <a:t> the </a:t>
            </a:r>
            <a:r>
              <a:rPr lang="en-US" dirty="0" err="1">
                <a:solidFill>
                  <a:schemeClr val="tx1"/>
                </a:solidFill>
                <a:highlight>
                  <a:srgbClr val="FFFF00"/>
                </a:highlight>
                <a:latin typeface="Aptos" panose="020B0004020202020204" pitchFamily="34" charset="0"/>
              </a:rPr>
              <a:t>nomal</a:t>
            </a:r>
            <a:r>
              <a:rPr lang="en-US" dirty="0">
                <a:solidFill>
                  <a:schemeClr val="tx1"/>
                </a:solidFill>
                <a:highlight>
                  <a:srgbClr val="FFFF00"/>
                </a:highlight>
                <a:latin typeface="Aptos" panose="020B0004020202020204" pitchFamily="34" charset="0"/>
              </a:rPr>
              <a:t> document or It will bring </a:t>
            </a:r>
            <a:r>
              <a:rPr lang="en-US" b="1" dirty="0">
                <a:solidFill>
                  <a:schemeClr val="tx1"/>
                </a:solidFill>
                <a:highlight>
                  <a:srgbClr val="FFFF00"/>
                </a:highlight>
                <a:latin typeface="Aptos" panose="020B0004020202020204" pitchFamily="34" charset="0"/>
              </a:rPr>
              <a:t>forward</a:t>
            </a:r>
            <a:r>
              <a:rPr lang="en-US" dirty="0">
                <a:solidFill>
                  <a:schemeClr val="tx1"/>
                </a:solidFill>
                <a:highlight>
                  <a:srgbClr val="FFFF00"/>
                </a:highlight>
                <a:latin typeface="Aptos" panose="020B0004020202020204" pitchFamily="34" charset="0"/>
              </a:rPr>
              <a:t>   </a:t>
            </a:r>
          </a:p>
        </p:txBody>
      </p:sp>
      <p:sp>
        <p:nvSpPr>
          <p:cNvPr id="24" name="Rectangle 23">
            <a:extLst>
              <a:ext uri="{FF2B5EF4-FFF2-40B4-BE49-F238E27FC236}">
                <a16:creationId xmlns:a16="http://schemas.microsoft.com/office/drawing/2014/main" id="{5BD97FA2-DB94-869D-44CB-9E78BF70FD57}"/>
              </a:ext>
            </a:extLst>
          </p:cNvPr>
          <p:cNvSpPr/>
          <p:nvPr/>
        </p:nvSpPr>
        <p:spPr>
          <a:xfrm>
            <a:off x="284677" y="3428235"/>
            <a:ext cx="3489628" cy="7970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Aptos" panose="020B0004020202020204" pitchFamily="34" charset="0"/>
              </a:rPr>
              <a:t>After already override or forward it creates </a:t>
            </a:r>
            <a:r>
              <a:rPr lang="en-US" b="1" dirty="0">
                <a:solidFill>
                  <a:schemeClr val="tx1"/>
                </a:solidFill>
                <a:highlight>
                  <a:srgbClr val="FFFF00"/>
                </a:highlight>
                <a:latin typeface="Aptos" panose="020B0004020202020204" pitchFamily="34" charset="0"/>
              </a:rPr>
              <a:t>space top until 30px</a:t>
            </a:r>
          </a:p>
        </p:txBody>
      </p:sp>
    </p:spTree>
    <p:extLst>
      <p:ext uri="{BB962C8B-B14F-4D97-AF65-F5344CB8AC3E}">
        <p14:creationId xmlns:p14="http://schemas.microsoft.com/office/powerpoint/2010/main" val="1628750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1.04167E-6 -4.81481E-6 L 0.00039 0.06366 " pathEditMode="relative" rAng="0" ptsTypes="AA">
                                      <p:cBhvr>
                                        <p:cTn id="26" dur="2000" fill="hold"/>
                                        <p:tgtEl>
                                          <p:spTgt spid="52"/>
                                        </p:tgtEl>
                                        <p:attrNameLst>
                                          <p:attrName>ppt_x</p:attrName>
                                          <p:attrName>ppt_y</p:attrName>
                                        </p:attrNameLst>
                                      </p:cBhvr>
                                      <p:rCtr x="13"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23"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5C7E2C6-B784-C4C6-B4F9-3145F92B2A5C}"/>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43F2BE45-954C-DE1E-6F4C-7F3005C77F6F}"/>
              </a:ext>
            </a:extLst>
          </p:cNvPr>
          <p:cNvGrpSpPr/>
          <p:nvPr/>
        </p:nvGrpSpPr>
        <p:grpSpPr>
          <a:xfrm>
            <a:off x="97687" y="112883"/>
            <a:ext cx="8804969" cy="6590005"/>
            <a:chOff x="108155" y="153385"/>
            <a:chExt cx="8804969" cy="6590005"/>
          </a:xfrm>
        </p:grpSpPr>
        <p:grpSp>
          <p:nvGrpSpPr>
            <p:cNvPr id="2" name="Group 1">
              <a:extLst>
                <a:ext uri="{FF2B5EF4-FFF2-40B4-BE49-F238E27FC236}">
                  <a16:creationId xmlns:a16="http://schemas.microsoft.com/office/drawing/2014/main" id="{A2D3840C-9F79-7FAD-2FC3-D2418675912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DB80955-1997-B8A2-30C6-67030E11B03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31C2804-4DDE-9ECD-6D8E-9A5B88C9ABA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9D5D326-46C7-A69A-4898-AAFACEFD027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6A220D7-2938-64E9-3A71-A71BBA0727C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9759FF4-3E53-0A91-8BB9-6B14239CF72E}"/>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E5AEB2BE-A7DF-7A18-9D2C-80004597350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C65F52F-71CE-DD34-4392-908E351B8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8C3561D-3CFC-2A8E-5313-1810AA85504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EA0BED-F1A4-362A-709A-468BDA7CD83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21E494-ED92-86C2-19FA-D9E1F9BA25B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B42487-27D2-8410-6EDE-DBB0746301F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BCC10245-CA88-C88A-9C40-05E50246ECD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977603B-5EE5-6536-9A8D-E6DBDF2EDC5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B1FAFFFA-CB74-E735-9350-70EA47432BF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 name="Group 33">
            <a:extLst>
              <a:ext uri="{FF2B5EF4-FFF2-40B4-BE49-F238E27FC236}">
                <a16:creationId xmlns:a16="http://schemas.microsoft.com/office/drawing/2014/main" id="{11C62790-A8A6-BBC4-FA42-B81878E8B98F}"/>
              </a:ext>
            </a:extLst>
          </p:cNvPr>
          <p:cNvGrpSpPr/>
          <p:nvPr/>
        </p:nvGrpSpPr>
        <p:grpSpPr>
          <a:xfrm>
            <a:off x="281609" y="2867517"/>
            <a:ext cx="8142950" cy="1704508"/>
            <a:chOff x="278320" y="3507725"/>
            <a:chExt cx="8142950" cy="1704508"/>
          </a:xfrm>
        </p:grpSpPr>
        <p:sp>
          <p:nvSpPr>
            <p:cNvPr id="32" name="Rectangle 31">
              <a:extLst>
                <a:ext uri="{FF2B5EF4-FFF2-40B4-BE49-F238E27FC236}">
                  <a16:creationId xmlns:a16="http://schemas.microsoft.com/office/drawing/2014/main" id="{B4F0741B-ED23-3562-14A8-9058E01CA12C}"/>
                </a:ext>
              </a:extLst>
            </p:cNvPr>
            <p:cNvSpPr/>
            <p:nvPr/>
          </p:nvSpPr>
          <p:spPr>
            <a:xfrm>
              <a:off x="278320" y="3507725"/>
              <a:ext cx="2783427" cy="51962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Absolute</a:t>
              </a:r>
            </a:p>
          </p:txBody>
        </p:sp>
        <p:sp>
          <p:nvSpPr>
            <p:cNvPr id="33" name="Rectangle 32">
              <a:extLst>
                <a:ext uri="{FF2B5EF4-FFF2-40B4-BE49-F238E27FC236}">
                  <a16:creationId xmlns:a16="http://schemas.microsoft.com/office/drawing/2014/main" id="{FC8056BB-44FF-76D9-B5C7-A1E81B0A6596}"/>
                </a:ext>
              </a:extLst>
            </p:cNvPr>
            <p:cNvSpPr/>
            <p:nvPr/>
          </p:nvSpPr>
          <p:spPr>
            <a:xfrm>
              <a:off x="278320" y="4045538"/>
              <a:ext cx="8142950" cy="116669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ahnschrift" panose="020B0502040204020203" pitchFamily="34" charset="0"/>
                </a:rPr>
                <a:t>An element with position: absolute; </a:t>
              </a:r>
              <a:r>
                <a:rPr lang="en-US" b="1" dirty="0">
                  <a:solidFill>
                    <a:schemeClr val="tx1"/>
                  </a:solidFill>
                  <a:latin typeface="Bahnschrift" panose="020B0502040204020203" pitchFamily="34" charset="0"/>
                </a:rPr>
                <a:t>is positioned relative to the nearest positioned ancestor (with position other than static).</a:t>
              </a:r>
            </a:p>
            <a:p>
              <a:r>
                <a:rPr lang="en-US" dirty="0">
                  <a:solidFill>
                    <a:schemeClr val="tx1"/>
                  </a:solidFill>
                  <a:latin typeface="Bahnschrift" panose="020B0502040204020203" pitchFamily="34" charset="0"/>
                </a:rPr>
                <a:t>However; if an absolute positioned element has no positioned ancestors, it uses the document body, and moves along with page scrolling.</a:t>
              </a:r>
            </a:p>
          </p:txBody>
        </p:sp>
      </p:grpSp>
      <p:grpSp>
        <p:nvGrpSpPr>
          <p:cNvPr id="3" name="Group 2">
            <a:extLst>
              <a:ext uri="{FF2B5EF4-FFF2-40B4-BE49-F238E27FC236}">
                <a16:creationId xmlns:a16="http://schemas.microsoft.com/office/drawing/2014/main" id="{D8D73033-C352-5BAC-D015-55D83FFF3926}"/>
              </a:ext>
            </a:extLst>
          </p:cNvPr>
          <p:cNvGrpSpPr/>
          <p:nvPr/>
        </p:nvGrpSpPr>
        <p:grpSpPr>
          <a:xfrm>
            <a:off x="298412" y="951205"/>
            <a:ext cx="8142950" cy="1794692"/>
            <a:chOff x="278320" y="3507726"/>
            <a:chExt cx="8142950" cy="1794692"/>
          </a:xfrm>
        </p:grpSpPr>
        <p:sp>
          <p:nvSpPr>
            <p:cNvPr id="10" name="Rectangle 9">
              <a:extLst>
                <a:ext uri="{FF2B5EF4-FFF2-40B4-BE49-F238E27FC236}">
                  <a16:creationId xmlns:a16="http://schemas.microsoft.com/office/drawing/2014/main" id="{64DFE40A-B721-3F82-B46D-6EC94F74C40A}"/>
                </a:ext>
              </a:extLst>
            </p:cNvPr>
            <p:cNvSpPr/>
            <p:nvPr/>
          </p:nvSpPr>
          <p:spPr>
            <a:xfrm>
              <a:off x="278320" y="3507726"/>
              <a:ext cx="2622588" cy="38859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Relative</a:t>
              </a:r>
            </a:p>
          </p:txBody>
        </p:sp>
        <p:sp>
          <p:nvSpPr>
            <p:cNvPr id="16" name="Rectangle 15">
              <a:extLst>
                <a:ext uri="{FF2B5EF4-FFF2-40B4-BE49-F238E27FC236}">
                  <a16:creationId xmlns:a16="http://schemas.microsoft.com/office/drawing/2014/main" id="{4C8D813D-BAD9-1748-7390-2B86992ECA80}"/>
                </a:ext>
              </a:extLst>
            </p:cNvPr>
            <p:cNvSpPr/>
            <p:nvPr/>
          </p:nvSpPr>
          <p:spPr>
            <a:xfrm>
              <a:off x="278320" y="3889272"/>
              <a:ext cx="8142950" cy="141314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ahnschrift" panose="020B0502040204020203" pitchFamily="34" charset="0"/>
                </a:rPr>
                <a:t>An element with position: relative; </a:t>
              </a:r>
              <a:r>
                <a:rPr lang="en-US" b="1" dirty="0">
                  <a:solidFill>
                    <a:schemeClr val="tx1"/>
                  </a:solidFill>
                  <a:latin typeface="Bahnschrift" panose="020B0502040204020203" pitchFamily="34" charset="0"/>
                </a:rPr>
                <a:t>is positioned relative to its normal position in the document flow</a:t>
              </a:r>
              <a:r>
                <a:rPr lang="en-US" dirty="0">
                  <a:solidFill>
                    <a:schemeClr val="tx1"/>
                  </a:solidFill>
                  <a:latin typeface="Bahnschrift" panose="020B0502040204020203" pitchFamily="34" charset="0"/>
                </a:rPr>
                <a:t>.</a:t>
              </a:r>
              <a:br>
                <a:rPr lang="en-US" dirty="0">
                  <a:solidFill>
                    <a:schemeClr val="tx1"/>
                  </a:solidFill>
                  <a:latin typeface="Bahnschrift" panose="020B0502040204020203" pitchFamily="34" charset="0"/>
                </a:rPr>
              </a:br>
              <a:r>
                <a:rPr lang="en-US" dirty="0">
                  <a:solidFill>
                    <a:schemeClr val="tx1"/>
                  </a:solidFill>
                  <a:latin typeface="Bahnschrift" panose="020B0502040204020203" pitchFamily="34" charset="0"/>
                </a:rPr>
                <a:t>Setting the top, right, bottom, and left properties will cause the element to be adjusted away from its normal position. Other content will not be adjusted to fit into any gap left by the element.</a:t>
              </a:r>
              <a:endParaRPr lang="en-US" sz="3600" dirty="0">
                <a:solidFill>
                  <a:schemeClr val="tx1"/>
                </a:solidFill>
                <a:latin typeface="Bahnschrift" panose="020B0502040204020203" pitchFamily="34" charset="0"/>
              </a:endParaRPr>
            </a:p>
          </p:txBody>
        </p:sp>
      </p:grpSp>
      <p:grpSp>
        <p:nvGrpSpPr>
          <p:cNvPr id="17" name="Group 16">
            <a:extLst>
              <a:ext uri="{FF2B5EF4-FFF2-40B4-BE49-F238E27FC236}">
                <a16:creationId xmlns:a16="http://schemas.microsoft.com/office/drawing/2014/main" id="{F3EC938E-D7C4-8461-A917-860EB9A28432}"/>
              </a:ext>
            </a:extLst>
          </p:cNvPr>
          <p:cNvGrpSpPr/>
          <p:nvPr/>
        </p:nvGrpSpPr>
        <p:grpSpPr>
          <a:xfrm>
            <a:off x="270874" y="4728784"/>
            <a:ext cx="8142950" cy="1792275"/>
            <a:chOff x="278320" y="3507726"/>
            <a:chExt cx="8142950" cy="1792275"/>
          </a:xfrm>
        </p:grpSpPr>
        <p:sp>
          <p:nvSpPr>
            <p:cNvPr id="21" name="Rectangle 20">
              <a:extLst>
                <a:ext uri="{FF2B5EF4-FFF2-40B4-BE49-F238E27FC236}">
                  <a16:creationId xmlns:a16="http://schemas.microsoft.com/office/drawing/2014/main" id="{E373928C-5E52-C6E0-8777-FE3056FDA01A}"/>
                </a:ext>
              </a:extLst>
            </p:cNvPr>
            <p:cNvSpPr/>
            <p:nvPr/>
          </p:nvSpPr>
          <p:spPr>
            <a:xfrm>
              <a:off x="278320" y="3507726"/>
              <a:ext cx="2783427" cy="457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Sticky</a:t>
              </a:r>
            </a:p>
          </p:txBody>
        </p:sp>
        <p:sp>
          <p:nvSpPr>
            <p:cNvPr id="22" name="Rectangle 21">
              <a:extLst>
                <a:ext uri="{FF2B5EF4-FFF2-40B4-BE49-F238E27FC236}">
                  <a16:creationId xmlns:a16="http://schemas.microsoft.com/office/drawing/2014/main" id="{ADB63C95-814C-A272-C2B6-5D6A558F1235}"/>
                </a:ext>
              </a:extLst>
            </p:cNvPr>
            <p:cNvSpPr/>
            <p:nvPr/>
          </p:nvSpPr>
          <p:spPr>
            <a:xfrm>
              <a:off x="278320" y="3976548"/>
              <a:ext cx="8142950" cy="132345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ahnschrift" panose="020B0502040204020203" pitchFamily="34" charset="0"/>
                </a:rPr>
                <a:t>An element with position: sticky; toggles between a relative and fixed position, depending on the scroll position.</a:t>
              </a:r>
            </a:p>
            <a:p>
              <a:r>
                <a:rPr lang="en-US" dirty="0">
                  <a:solidFill>
                    <a:schemeClr val="tx1"/>
                  </a:solidFill>
                  <a:latin typeface="Bahnschrift" panose="020B0502040204020203" pitchFamily="34" charset="0"/>
                </a:rPr>
                <a:t>A sticky element is positioned relative until a certain scroll position is reached - then it "sticks" in that place (like </a:t>
              </a:r>
              <a:r>
                <a:rPr lang="en-US" dirty="0" err="1">
                  <a:solidFill>
                    <a:schemeClr val="tx1"/>
                  </a:solidFill>
                  <a:latin typeface="Bahnschrift" panose="020B0502040204020203" pitchFamily="34" charset="0"/>
                </a:rPr>
                <a:t>position:fixed</a:t>
              </a:r>
              <a:r>
                <a:rPr lang="en-US" dirty="0">
                  <a:solidFill>
                    <a:schemeClr val="tx1"/>
                  </a:solidFill>
                  <a:latin typeface="Bahnschrift" panose="020B0502040204020203" pitchFamily="34" charset="0"/>
                </a:rPr>
                <a:t>).</a:t>
              </a:r>
            </a:p>
          </p:txBody>
        </p:sp>
      </p:grpSp>
    </p:spTree>
    <p:extLst>
      <p:ext uri="{BB962C8B-B14F-4D97-AF65-F5344CB8AC3E}">
        <p14:creationId xmlns:p14="http://schemas.microsoft.com/office/powerpoint/2010/main" val="1553466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3AA411A-AAD7-52D6-2736-1FFBF116D501}"/>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B87067B3-4295-1F9D-EA26-6861F833DA30}"/>
              </a:ext>
            </a:extLst>
          </p:cNvPr>
          <p:cNvGrpSpPr/>
          <p:nvPr/>
        </p:nvGrpSpPr>
        <p:grpSpPr>
          <a:xfrm>
            <a:off x="71424" y="-16215"/>
            <a:ext cx="8804969" cy="6590005"/>
            <a:chOff x="108155" y="153385"/>
            <a:chExt cx="8804969" cy="6590005"/>
          </a:xfrm>
        </p:grpSpPr>
        <p:grpSp>
          <p:nvGrpSpPr>
            <p:cNvPr id="2" name="Group 1">
              <a:extLst>
                <a:ext uri="{FF2B5EF4-FFF2-40B4-BE49-F238E27FC236}">
                  <a16:creationId xmlns:a16="http://schemas.microsoft.com/office/drawing/2014/main" id="{4F571771-CDC8-B755-3D51-2B4A9BE1FF7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EA366D5-E9D7-2A99-63AE-3DF4886A12D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0CBA655-AAC7-3229-7F56-A7EF8C3A66E1}"/>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44F1441-F7FB-1060-DD40-966564E1F1D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AF4029B-EAAC-3E46-DD6F-42C1903D4142}"/>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5B7F09A-7F58-C1D6-D902-ADE16D57E7C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1C1B1286-C831-F371-2DEC-9457DA26A9A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2F904DA-48DE-6F7C-25ED-04AD71D4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B152D53-9CF7-2F71-7C23-2A6C70F43D5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048AE4-44B1-4638-E8E8-1A9BDA5A1163}"/>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1CBE11-1A69-94E8-4EB3-38356D1F3CB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6D32E1-963A-0BDB-157E-8E40469F85C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662FFB56-3E20-35A9-6D3F-517A2CBD610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E2FAE95-711C-5297-8CE7-54893FBA22C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6F17AB67-0229-D251-8747-33C10E279E2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4" name="Group 33">
            <a:extLst>
              <a:ext uri="{FF2B5EF4-FFF2-40B4-BE49-F238E27FC236}">
                <a16:creationId xmlns:a16="http://schemas.microsoft.com/office/drawing/2014/main" id="{9EA53C56-4B47-E0DC-810F-299D74DDD007}"/>
              </a:ext>
            </a:extLst>
          </p:cNvPr>
          <p:cNvGrpSpPr/>
          <p:nvPr/>
        </p:nvGrpSpPr>
        <p:grpSpPr>
          <a:xfrm>
            <a:off x="338074" y="1904679"/>
            <a:ext cx="4898943" cy="2712259"/>
            <a:chOff x="1125603" y="5186541"/>
            <a:chExt cx="4898943" cy="2712259"/>
          </a:xfrm>
        </p:grpSpPr>
        <p:sp>
          <p:nvSpPr>
            <p:cNvPr id="32" name="Rectangle 31">
              <a:extLst>
                <a:ext uri="{FF2B5EF4-FFF2-40B4-BE49-F238E27FC236}">
                  <a16:creationId xmlns:a16="http://schemas.microsoft.com/office/drawing/2014/main" id="{62BAB312-63DD-A066-8DDE-C588812FA232}"/>
                </a:ext>
              </a:extLst>
            </p:cNvPr>
            <p:cNvSpPr/>
            <p:nvPr/>
          </p:nvSpPr>
          <p:spPr>
            <a:xfrm>
              <a:off x="1125604" y="5186541"/>
              <a:ext cx="1538405" cy="83955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Z-index</a:t>
              </a:r>
              <a:endParaRPr lang="en-US" sz="3600" dirty="0">
                <a:solidFill>
                  <a:schemeClr val="tx1"/>
                </a:solidFill>
                <a:latin typeface="Berlin Sans FB" panose="020E0602020502020306" pitchFamily="34" charset="0"/>
              </a:endParaRPr>
            </a:p>
          </p:txBody>
        </p:sp>
        <p:sp>
          <p:nvSpPr>
            <p:cNvPr id="33" name="Rectangle 32">
              <a:extLst>
                <a:ext uri="{FF2B5EF4-FFF2-40B4-BE49-F238E27FC236}">
                  <a16:creationId xmlns:a16="http://schemas.microsoft.com/office/drawing/2014/main" id="{60193CEE-470D-E874-C989-41DA85D07BC3}"/>
                </a:ext>
              </a:extLst>
            </p:cNvPr>
            <p:cNvSpPr/>
            <p:nvPr/>
          </p:nvSpPr>
          <p:spPr>
            <a:xfrm>
              <a:off x="1125603" y="6044774"/>
              <a:ext cx="4898943" cy="185402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The </a:t>
              </a:r>
              <a:r>
                <a:rPr lang="en-US" dirty="0">
                  <a:solidFill>
                    <a:schemeClr val="tx1"/>
                  </a:solidFill>
                  <a:latin typeface="Aptos" panose="020B0004020202020204" pitchFamily="34" charset="0"/>
                  <a:hlinkClick r:id="rId3">
                    <a:extLst>
                      <a:ext uri="{A12FA001-AC4F-418D-AE19-62706E023703}">
                        <ahyp:hlinkClr xmlns:ahyp="http://schemas.microsoft.com/office/drawing/2018/hyperlinkcolor" val="tx"/>
                      </a:ext>
                    </a:extLst>
                  </a:hlinkClick>
                </a:rPr>
                <a:t>z-index</a:t>
              </a:r>
              <a:r>
                <a:rPr lang="en-US" dirty="0">
                  <a:solidFill>
                    <a:schemeClr val="tx1"/>
                  </a:solidFill>
                  <a:latin typeface="Aptos" panose="020B0004020202020204" pitchFamily="34" charset="0"/>
                </a:rPr>
                <a:t> property specifies the stack order of positioned elements.</a:t>
              </a:r>
              <a:br>
                <a:rPr lang="en-US" dirty="0">
                  <a:solidFill>
                    <a:schemeClr val="tx1"/>
                  </a:solidFill>
                  <a:latin typeface="Aptos" panose="020B0004020202020204" pitchFamily="34" charset="0"/>
                </a:rPr>
              </a:br>
              <a:r>
                <a:rPr lang="en-US" dirty="0">
                  <a:solidFill>
                    <a:schemeClr val="tx1"/>
                  </a:solidFill>
                  <a:latin typeface="Aptos" panose="020B0004020202020204" pitchFamily="34" charset="0"/>
                </a:rPr>
                <a:t>The stack order defines which </a:t>
              </a:r>
              <a:r>
                <a:rPr lang="en-US" b="1" dirty="0">
                  <a:solidFill>
                    <a:schemeClr val="tx1"/>
                  </a:solidFill>
                  <a:latin typeface="Aptos" panose="020B0004020202020204" pitchFamily="34" charset="0"/>
                </a:rPr>
                <a:t>element should be placed in front or behind other elements.</a:t>
              </a:r>
              <a:br>
                <a:rPr lang="en-US" dirty="0">
                  <a:solidFill>
                    <a:schemeClr val="tx1"/>
                  </a:solidFill>
                  <a:latin typeface="Aptos" panose="020B0004020202020204" pitchFamily="34" charset="0"/>
                </a:rPr>
              </a:br>
              <a:r>
                <a:rPr lang="en-US" dirty="0">
                  <a:solidFill>
                    <a:schemeClr val="tx1"/>
                  </a:solidFill>
                  <a:latin typeface="Aptos" panose="020B0004020202020204" pitchFamily="34" charset="0"/>
                </a:rPr>
                <a:t>When elements are positioned, they can </a:t>
              </a:r>
              <a:r>
                <a:rPr lang="en-US" b="1" dirty="0">
                  <a:solidFill>
                    <a:schemeClr val="tx1"/>
                  </a:solidFill>
                  <a:latin typeface="Aptos" panose="020B0004020202020204" pitchFamily="34" charset="0"/>
                </a:rPr>
                <a:t>overlap</a:t>
              </a:r>
              <a:r>
                <a:rPr lang="en-US" dirty="0">
                  <a:solidFill>
                    <a:schemeClr val="tx1"/>
                  </a:solidFill>
                  <a:latin typeface="Aptos" panose="020B0004020202020204" pitchFamily="34" charset="0"/>
                </a:rPr>
                <a:t> other elements.</a:t>
              </a:r>
              <a:endParaRPr lang="en-US" sz="3600" dirty="0">
                <a:solidFill>
                  <a:schemeClr val="tx1"/>
                </a:solidFill>
                <a:latin typeface="Aptos" panose="020B0004020202020204" pitchFamily="34" charset="0"/>
              </a:endParaRPr>
            </a:p>
          </p:txBody>
        </p:sp>
      </p:grpSp>
      <p:grpSp>
        <p:nvGrpSpPr>
          <p:cNvPr id="28" name="Group 27">
            <a:extLst>
              <a:ext uri="{FF2B5EF4-FFF2-40B4-BE49-F238E27FC236}">
                <a16:creationId xmlns:a16="http://schemas.microsoft.com/office/drawing/2014/main" id="{1FE1A1B1-0871-CB53-5C21-785D2BE288B2}"/>
              </a:ext>
            </a:extLst>
          </p:cNvPr>
          <p:cNvGrpSpPr/>
          <p:nvPr/>
        </p:nvGrpSpPr>
        <p:grpSpPr>
          <a:xfrm>
            <a:off x="5886598" y="2166060"/>
            <a:ext cx="2116218" cy="2464066"/>
            <a:chOff x="1499818" y="3635046"/>
            <a:chExt cx="2116218" cy="2464066"/>
          </a:xfrm>
        </p:grpSpPr>
        <p:cxnSp>
          <p:nvCxnSpPr>
            <p:cNvPr id="17" name="Straight Arrow Connector 16">
              <a:extLst>
                <a:ext uri="{FF2B5EF4-FFF2-40B4-BE49-F238E27FC236}">
                  <a16:creationId xmlns:a16="http://schemas.microsoft.com/office/drawing/2014/main" id="{DBD9C80A-8453-005A-3C95-4BCBC52B5027}"/>
                </a:ext>
              </a:extLst>
            </p:cNvPr>
            <p:cNvCxnSpPr>
              <a:cxnSpLocks/>
            </p:cNvCxnSpPr>
            <p:nvPr/>
          </p:nvCxnSpPr>
          <p:spPr>
            <a:xfrm>
              <a:off x="1499818" y="5061711"/>
              <a:ext cx="897127" cy="10374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0B6408-0ED0-1446-1334-9E0D61E09CF5}"/>
                </a:ext>
              </a:extLst>
            </p:cNvPr>
            <p:cNvCxnSpPr>
              <a:cxnSpLocks/>
            </p:cNvCxnSpPr>
            <p:nvPr/>
          </p:nvCxnSpPr>
          <p:spPr>
            <a:xfrm>
              <a:off x="1499818" y="5061711"/>
              <a:ext cx="2116218" cy="5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55243C-AB46-3EC4-9C91-EC9494AFDF9F}"/>
                </a:ext>
              </a:extLst>
            </p:cNvPr>
            <p:cNvCxnSpPr>
              <a:cxnSpLocks/>
            </p:cNvCxnSpPr>
            <p:nvPr/>
          </p:nvCxnSpPr>
          <p:spPr>
            <a:xfrm flipV="1">
              <a:off x="1499818" y="3635046"/>
              <a:ext cx="0" cy="1451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6C802FFD-CBFD-5A06-1D11-682E0B37C593}"/>
              </a:ext>
            </a:extLst>
          </p:cNvPr>
          <p:cNvSpPr/>
          <p:nvPr/>
        </p:nvSpPr>
        <p:spPr>
          <a:xfrm>
            <a:off x="8020862" y="3150370"/>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x</a:t>
            </a:r>
            <a:endParaRPr lang="en-US" sz="5400" b="1" dirty="0">
              <a:solidFill>
                <a:schemeClr val="tx1"/>
              </a:solidFill>
              <a:highlight>
                <a:srgbClr val="FFFF00"/>
              </a:highlight>
              <a:latin typeface="Bahnschrift" panose="020B0502040204020203" pitchFamily="34" charset="0"/>
            </a:endParaRPr>
          </a:p>
        </p:txBody>
      </p:sp>
      <p:sp>
        <p:nvSpPr>
          <p:cNvPr id="39" name="Rectangle 38">
            <a:extLst>
              <a:ext uri="{FF2B5EF4-FFF2-40B4-BE49-F238E27FC236}">
                <a16:creationId xmlns:a16="http://schemas.microsoft.com/office/drawing/2014/main" id="{7E82D0D0-CE8D-A53E-5B48-89FC70B422AF}"/>
              </a:ext>
            </a:extLst>
          </p:cNvPr>
          <p:cNvSpPr/>
          <p:nvPr/>
        </p:nvSpPr>
        <p:spPr>
          <a:xfrm>
            <a:off x="5687187" y="1428185"/>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y</a:t>
            </a:r>
            <a:endParaRPr lang="en-US" sz="5400" b="1" dirty="0">
              <a:solidFill>
                <a:schemeClr val="tx1"/>
              </a:solidFill>
              <a:highlight>
                <a:srgbClr val="FFFF00"/>
              </a:highlight>
              <a:latin typeface="Bahnschrift" panose="020B0502040204020203" pitchFamily="34" charset="0"/>
            </a:endParaRPr>
          </a:p>
        </p:txBody>
      </p:sp>
      <p:sp>
        <p:nvSpPr>
          <p:cNvPr id="41" name="Rectangle 40">
            <a:extLst>
              <a:ext uri="{FF2B5EF4-FFF2-40B4-BE49-F238E27FC236}">
                <a16:creationId xmlns:a16="http://schemas.microsoft.com/office/drawing/2014/main" id="{D366B639-B4C6-CBDB-618A-BDF26BF5CFBA}"/>
              </a:ext>
            </a:extLst>
          </p:cNvPr>
          <p:cNvSpPr/>
          <p:nvPr/>
        </p:nvSpPr>
        <p:spPr>
          <a:xfrm>
            <a:off x="6754341" y="4276210"/>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z</a:t>
            </a:r>
            <a:endParaRPr lang="en-US" sz="5400" b="1" dirty="0">
              <a:solidFill>
                <a:schemeClr val="tx1"/>
              </a:solidFill>
              <a:highlight>
                <a:srgbClr val="FFFF00"/>
              </a:highlight>
              <a:latin typeface="Bahnschrift" panose="020B0502040204020203" pitchFamily="34" charset="0"/>
            </a:endParaRPr>
          </a:p>
        </p:txBody>
      </p:sp>
    </p:spTree>
    <p:extLst>
      <p:ext uri="{BB962C8B-B14F-4D97-AF65-F5344CB8AC3E}">
        <p14:creationId xmlns:p14="http://schemas.microsoft.com/office/powerpoint/2010/main" val="379913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circle(in)">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circle(in)">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down)">
                                      <p:cBhvr>
                                        <p:cTn id="2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702867B-D90A-C4D0-A88E-CDB576F8A45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6365DBC0-CCE5-2B03-29F7-C7F693D5367D}"/>
              </a:ext>
            </a:extLst>
          </p:cNvPr>
          <p:cNvGrpSpPr/>
          <p:nvPr/>
        </p:nvGrpSpPr>
        <p:grpSpPr>
          <a:xfrm>
            <a:off x="154817" y="-22984"/>
            <a:ext cx="8804969" cy="6590005"/>
            <a:chOff x="108155" y="153385"/>
            <a:chExt cx="8804969" cy="6590005"/>
          </a:xfrm>
        </p:grpSpPr>
        <p:grpSp>
          <p:nvGrpSpPr>
            <p:cNvPr id="2" name="Group 1">
              <a:extLst>
                <a:ext uri="{FF2B5EF4-FFF2-40B4-BE49-F238E27FC236}">
                  <a16:creationId xmlns:a16="http://schemas.microsoft.com/office/drawing/2014/main" id="{CB01F60B-DBBF-2756-D5E6-DF970DB4068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47A17C1-BD6B-B669-EC00-4B09C37721A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5B6EC0D-DC36-3A50-286B-6CC4FD98063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B56BBA5-7F08-16FA-79EC-F61C64166C4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FA646B7-9F42-E3FB-C256-B5F16676626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BF59C2C-8433-2440-5AFF-B9175D4C63D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9EEFFD06-BCB0-9F14-15DD-A0EDC9AAB65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BBE2363-5683-4669-3551-9612EE055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F73F16D-097A-4E30-C528-FD390A03247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A55199-C42A-5323-58E6-F3A257176FF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6E11EB-7A29-0A78-4704-5081A2D7D42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DEBAF6-6219-CB79-B2D8-A63FA7151078}"/>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62B3E13A-21F2-42CF-C845-C989994CAFF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E4488B8-774F-B972-2041-771906B3D62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3087922-28BB-6EF5-11D3-6D79F66B209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8">
            <a:extLst>
              <a:ext uri="{FF2B5EF4-FFF2-40B4-BE49-F238E27FC236}">
                <a16:creationId xmlns:a16="http://schemas.microsoft.com/office/drawing/2014/main" id="{4E8AF1AB-B541-B007-6B37-6B47539E4540}"/>
              </a:ext>
            </a:extLst>
          </p:cNvPr>
          <p:cNvSpPr/>
          <p:nvPr/>
        </p:nvSpPr>
        <p:spPr>
          <a:xfrm>
            <a:off x="469733" y="1405817"/>
            <a:ext cx="1483860" cy="34786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0B5A4C2-6BA6-5964-716C-345E976C250E}"/>
              </a:ext>
            </a:extLst>
          </p:cNvPr>
          <p:cNvSpPr/>
          <p:nvPr/>
        </p:nvSpPr>
        <p:spPr>
          <a:xfrm>
            <a:off x="733129" y="1612919"/>
            <a:ext cx="914400" cy="829809"/>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FB3C78E-38FF-515E-0884-66A830585AC5}"/>
              </a:ext>
            </a:extLst>
          </p:cNvPr>
          <p:cNvSpPr/>
          <p:nvPr/>
        </p:nvSpPr>
        <p:spPr>
          <a:xfrm>
            <a:off x="733129" y="1607534"/>
            <a:ext cx="914400" cy="829809"/>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251ED70-26BF-B1DE-001D-284CB2E775BB}"/>
              </a:ext>
            </a:extLst>
          </p:cNvPr>
          <p:cNvSpPr/>
          <p:nvPr/>
        </p:nvSpPr>
        <p:spPr>
          <a:xfrm>
            <a:off x="733129" y="1607534"/>
            <a:ext cx="914400" cy="82980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EBC15418-3F65-B110-B4F7-9E7770CF972F}"/>
              </a:ext>
            </a:extLst>
          </p:cNvPr>
          <p:cNvGrpSpPr/>
          <p:nvPr/>
        </p:nvGrpSpPr>
        <p:grpSpPr>
          <a:xfrm>
            <a:off x="1538892" y="905319"/>
            <a:ext cx="3836081" cy="1122504"/>
            <a:chOff x="1538892" y="905319"/>
            <a:chExt cx="3836081" cy="1122504"/>
          </a:xfrm>
        </p:grpSpPr>
        <p:sp>
          <p:nvSpPr>
            <p:cNvPr id="10" name="Rectangle 9">
              <a:extLst>
                <a:ext uri="{FF2B5EF4-FFF2-40B4-BE49-F238E27FC236}">
                  <a16:creationId xmlns:a16="http://schemas.microsoft.com/office/drawing/2014/main" id="{A1DF8914-71F7-A2EE-AF8B-B145A75128A6}"/>
                </a:ext>
              </a:extLst>
            </p:cNvPr>
            <p:cNvSpPr/>
            <p:nvPr/>
          </p:nvSpPr>
          <p:spPr>
            <a:xfrm>
              <a:off x="1953593" y="905319"/>
              <a:ext cx="3421380" cy="4456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Berlin Sans FB" panose="020E0602020502020306" pitchFamily="34" charset="0"/>
                </a:rPr>
                <a:t>How many square element this ?</a:t>
              </a:r>
            </a:p>
          </p:txBody>
        </p:sp>
        <p:cxnSp>
          <p:nvCxnSpPr>
            <p:cNvPr id="17" name="Straight Arrow Connector 16">
              <a:extLst>
                <a:ext uri="{FF2B5EF4-FFF2-40B4-BE49-F238E27FC236}">
                  <a16:creationId xmlns:a16="http://schemas.microsoft.com/office/drawing/2014/main" id="{9E0947A9-8F94-E3B7-EC98-939C3E4DC92B}"/>
                </a:ext>
              </a:extLst>
            </p:cNvPr>
            <p:cNvCxnSpPr>
              <a:cxnSpLocks/>
            </p:cNvCxnSpPr>
            <p:nvPr/>
          </p:nvCxnSpPr>
          <p:spPr>
            <a:xfrm flipH="1">
              <a:off x="1538892" y="1405817"/>
              <a:ext cx="1402428" cy="622006"/>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FE416976-3659-7795-AD70-42A3D895D805}"/>
              </a:ext>
            </a:extLst>
          </p:cNvPr>
          <p:cNvSpPr/>
          <p:nvPr/>
        </p:nvSpPr>
        <p:spPr>
          <a:xfrm>
            <a:off x="3096078" y="1612918"/>
            <a:ext cx="3876221" cy="33629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59259E-6 L 0.31797 0.00717 " pathEditMode="relative" rAng="0" ptsTypes="AA">
                                      <p:cBhvr>
                                        <p:cTn id="6" dur="2000" fill="hold"/>
                                        <p:tgtEl>
                                          <p:spTgt spid="35"/>
                                        </p:tgtEl>
                                        <p:attrNameLst>
                                          <p:attrName>ppt_x</p:attrName>
                                          <p:attrName>ppt_y</p:attrName>
                                        </p:attrNameLst>
                                      </p:cBhvr>
                                      <p:rCtr x="15898" y="34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75E-6 2.59259E-6 L 0.31797 0.18356 " pathEditMode="relative" rAng="0" ptsTypes="AA">
                                      <p:cBhvr>
                                        <p:cTn id="10" dur="2000" fill="hold"/>
                                        <p:tgtEl>
                                          <p:spTgt spid="31"/>
                                        </p:tgtEl>
                                        <p:attrNameLst>
                                          <p:attrName>ppt_x</p:attrName>
                                          <p:attrName>ppt_y</p:attrName>
                                        </p:attrNameLst>
                                      </p:cBhvr>
                                      <p:rCtr x="15898" y="916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75E-6 -1.85185E-6 L 0.31797 0.34815 " pathEditMode="relative" rAng="0" ptsTypes="AA">
                                      <p:cBhvr>
                                        <p:cTn id="14" dur="2000" fill="hold"/>
                                        <p:tgtEl>
                                          <p:spTgt spid="30"/>
                                        </p:tgtEl>
                                        <p:attrNameLst>
                                          <p:attrName>ppt_x</p:attrName>
                                          <p:attrName>ppt_y</p:attrName>
                                        </p:attrNameLst>
                                      </p:cBhvr>
                                      <p:rCtr x="15898" y="1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2195208-1175-458A-B646-5BA19EA5810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5239741-D08E-A595-F580-E1346A1BE2D1}"/>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4D5AA4E7-C346-40EC-ACF8-9084A5FC942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F5A7989-3588-C8FC-C0F6-64560B72F42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B96F1B9-E0A5-C692-5276-B68A0887BA9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401E8FD-8310-EE6E-22AD-F55BDF39B8E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55D9BAA-8BB5-A9DF-BE6A-62DB85C9CEC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3E88C6D-FCDE-21CD-F0C9-70BDAFBA18C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grpSp>
        <p:nvGrpSpPr>
          <p:cNvPr id="15" name="Group 14">
            <a:extLst>
              <a:ext uri="{FF2B5EF4-FFF2-40B4-BE49-F238E27FC236}">
                <a16:creationId xmlns:a16="http://schemas.microsoft.com/office/drawing/2014/main" id="{323C1EA8-F182-13DF-6416-63F03DA79763}"/>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E63F622-4585-22E2-C900-A5EFBC907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CCEF985-1451-17A3-F887-DA8CF28561D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E476F5-0E2F-C8DF-4419-AA0BE82ADF1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94EF18-F1D3-53CD-A4FB-1E87062D1CD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AA921E-FDE1-9880-F8C3-C74A5EC3589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3D22646A-4080-10CE-964F-EC491D6BDED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55087F1-7BBB-8913-1F24-7458FE19E4A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17" name="Rectangle 16">
            <a:extLst>
              <a:ext uri="{FF2B5EF4-FFF2-40B4-BE49-F238E27FC236}">
                <a16:creationId xmlns:a16="http://schemas.microsoft.com/office/drawing/2014/main" id="{D57BB7C6-2EDE-A594-19C1-B77475FE2B30}"/>
              </a:ext>
            </a:extLst>
          </p:cNvPr>
          <p:cNvSpPr/>
          <p:nvPr/>
        </p:nvSpPr>
        <p:spPr>
          <a:xfrm>
            <a:off x="484041" y="2070739"/>
            <a:ext cx="6448754" cy="3921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Selector { </a:t>
            </a:r>
            <a:r>
              <a:rPr lang="en-US" sz="2800" b="1" dirty="0">
                <a:solidFill>
                  <a:schemeClr val="accent1"/>
                </a:solidFill>
                <a:latin typeface="Cascadia Code SemiBold" panose="020B0609020000020004" pitchFamily="49" charset="0"/>
                <a:ea typeface="Cascadia Code SemiBold" panose="020B0609020000020004" pitchFamily="49" charset="0"/>
                <a:cs typeface="Cascadia Code SemiBold" panose="020B0609020000020004" pitchFamily="49" charset="0"/>
              </a:rPr>
              <a:t>property</a:t>
            </a:r>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US" sz="2800" b="1" dirty="0">
                <a:solidFill>
                  <a:schemeClr val="accent4"/>
                </a:solidFill>
                <a:latin typeface="Cascadia Code SemiBold" panose="020B0609020000020004" pitchFamily="49" charset="0"/>
                <a:ea typeface="Cascadia Code SemiBold" panose="020B0609020000020004" pitchFamily="49" charset="0"/>
                <a:cs typeface="Cascadia Code SemiBold" panose="020B0609020000020004" pitchFamily="49" charset="0"/>
              </a:rPr>
              <a:t>value;</a:t>
            </a:r>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1" name="Rectangle 20">
            <a:extLst>
              <a:ext uri="{FF2B5EF4-FFF2-40B4-BE49-F238E27FC236}">
                <a16:creationId xmlns:a16="http://schemas.microsoft.com/office/drawing/2014/main" id="{7487905C-C662-D6FF-4261-C35C8FF6B99D}"/>
              </a:ext>
            </a:extLst>
          </p:cNvPr>
          <p:cNvSpPr/>
          <p:nvPr/>
        </p:nvSpPr>
        <p:spPr>
          <a:xfrm>
            <a:off x="484041" y="2902579"/>
            <a:ext cx="6448754" cy="3921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h1 { </a:t>
            </a:r>
            <a:r>
              <a:rPr lang="en-US" sz="4000" b="1" dirty="0">
                <a:solidFill>
                  <a:schemeClr val="accent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color</a:t>
            </a:r>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US" sz="4000" b="1" dirty="0">
                <a:solidFill>
                  <a:schemeClr val="accent4"/>
                </a:solidFill>
                <a:latin typeface="Cascadia Code SemiBold" panose="020B0609020000020004" pitchFamily="49" charset="0"/>
                <a:ea typeface="Cascadia Code SemiBold" panose="020B0609020000020004" pitchFamily="49" charset="0"/>
                <a:cs typeface="Cascadia Code SemiBold" panose="020B0609020000020004" pitchFamily="49" charset="0"/>
              </a:rPr>
              <a:t>blue;</a:t>
            </a:r>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5" name="Rectangle 24">
            <a:extLst>
              <a:ext uri="{FF2B5EF4-FFF2-40B4-BE49-F238E27FC236}">
                <a16:creationId xmlns:a16="http://schemas.microsoft.com/office/drawing/2014/main" id="{23DE0248-2C13-60FC-36F9-998A8B6977D2}"/>
              </a:ext>
            </a:extLst>
          </p:cNvPr>
          <p:cNvSpPr/>
          <p:nvPr/>
        </p:nvSpPr>
        <p:spPr>
          <a:xfrm>
            <a:off x="446435" y="1122811"/>
            <a:ext cx="2624012" cy="59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Aptos" panose="020B0004020202020204" pitchFamily="34" charset="0"/>
              </a:rPr>
              <a:t>CSS - Syntax</a:t>
            </a:r>
          </a:p>
        </p:txBody>
      </p:sp>
      <p:grpSp>
        <p:nvGrpSpPr>
          <p:cNvPr id="30" name="Group 29">
            <a:extLst>
              <a:ext uri="{FF2B5EF4-FFF2-40B4-BE49-F238E27FC236}">
                <a16:creationId xmlns:a16="http://schemas.microsoft.com/office/drawing/2014/main" id="{EB32ADFF-1EB7-2D83-E52A-834E1D652BD0}"/>
              </a:ext>
            </a:extLst>
          </p:cNvPr>
          <p:cNvGrpSpPr/>
          <p:nvPr/>
        </p:nvGrpSpPr>
        <p:grpSpPr>
          <a:xfrm>
            <a:off x="484040" y="3412287"/>
            <a:ext cx="1542879" cy="1251488"/>
            <a:chOff x="484040" y="3412287"/>
            <a:chExt cx="1542879" cy="1251488"/>
          </a:xfrm>
        </p:grpSpPr>
        <p:cxnSp>
          <p:nvCxnSpPr>
            <p:cNvPr id="24" name="Connector: Curved 23">
              <a:extLst>
                <a:ext uri="{FF2B5EF4-FFF2-40B4-BE49-F238E27FC236}">
                  <a16:creationId xmlns:a16="http://schemas.microsoft.com/office/drawing/2014/main" id="{A4EF9B22-B331-7E16-241D-88D2049BD643}"/>
                </a:ext>
              </a:extLst>
            </p:cNvPr>
            <p:cNvCxnSpPr>
              <a:cxnSpLocks/>
              <a:stCxn id="28" idx="0"/>
            </p:cNvCxnSpPr>
            <p:nvPr/>
          </p:nvCxnSpPr>
          <p:spPr>
            <a:xfrm rot="16200000" flipV="1">
              <a:off x="661949" y="3678051"/>
              <a:ext cx="859296" cy="327767"/>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68467917-163E-59EF-F08E-64B3D750A8A8}"/>
                </a:ext>
              </a:extLst>
            </p:cNvPr>
            <p:cNvSpPr/>
            <p:nvPr/>
          </p:nvSpPr>
          <p:spPr>
            <a:xfrm>
              <a:off x="484040" y="4271583"/>
              <a:ext cx="1542879" cy="39219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Selector</a:t>
              </a:r>
            </a:p>
          </p:txBody>
        </p:sp>
      </p:grpSp>
      <p:grpSp>
        <p:nvGrpSpPr>
          <p:cNvPr id="32" name="Group 31">
            <a:extLst>
              <a:ext uri="{FF2B5EF4-FFF2-40B4-BE49-F238E27FC236}">
                <a16:creationId xmlns:a16="http://schemas.microsoft.com/office/drawing/2014/main" id="{CB8DE0EC-9372-8687-893F-3E2232E9529E}"/>
              </a:ext>
            </a:extLst>
          </p:cNvPr>
          <p:cNvGrpSpPr/>
          <p:nvPr/>
        </p:nvGrpSpPr>
        <p:grpSpPr>
          <a:xfrm>
            <a:off x="2316133" y="3370618"/>
            <a:ext cx="1542879" cy="1251488"/>
            <a:chOff x="484040" y="3412287"/>
            <a:chExt cx="1542879" cy="1251488"/>
          </a:xfrm>
        </p:grpSpPr>
        <p:cxnSp>
          <p:nvCxnSpPr>
            <p:cNvPr id="33" name="Connector: Curved 32">
              <a:extLst>
                <a:ext uri="{FF2B5EF4-FFF2-40B4-BE49-F238E27FC236}">
                  <a16:creationId xmlns:a16="http://schemas.microsoft.com/office/drawing/2014/main" id="{2E6F4AA8-47E1-FEEC-9798-8FCE0D40D0D5}"/>
                </a:ext>
              </a:extLst>
            </p:cNvPr>
            <p:cNvCxnSpPr>
              <a:cxnSpLocks/>
              <a:stCxn id="34" idx="0"/>
            </p:cNvCxnSpPr>
            <p:nvPr/>
          </p:nvCxnSpPr>
          <p:spPr>
            <a:xfrm rot="16200000" flipV="1">
              <a:off x="661949" y="3678051"/>
              <a:ext cx="859296" cy="327767"/>
            </a:xfrm>
            <a:prstGeom prst="curved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694B80C-E12C-C167-5CBC-FCDB966615A2}"/>
                </a:ext>
              </a:extLst>
            </p:cNvPr>
            <p:cNvSpPr/>
            <p:nvPr/>
          </p:nvSpPr>
          <p:spPr>
            <a:xfrm>
              <a:off x="484040" y="4271583"/>
              <a:ext cx="1542879" cy="39219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Property</a:t>
              </a:r>
            </a:p>
          </p:txBody>
        </p:sp>
      </p:grpSp>
      <p:grpSp>
        <p:nvGrpSpPr>
          <p:cNvPr id="35" name="Group 34">
            <a:extLst>
              <a:ext uri="{FF2B5EF4-FFF2-40B4-BE49-F238E27FC236}">
                <a16:creationId xmlns:a16="http://schemas.microsoft.com/office/drawing/2014/main" id="{1135EB4D-6A5A-D328-9202-CDD581C922C8}"/>
              </a:ext>
            </a:extLst>
          </p:cNvPr>
          <p:cNvGrpSpPr/>
          <p:nvPr/>
        </p:nvGrpSpPr>
        <p:grpSpPr>
          <a:xfrm>
            <a:off x="4547902" y="3370617"/>
            <a:ext cx="1542879" cy="1251488"/>
            <a:chOff x="484040" y="3412287"/>
            <a:chExt cx="1542879" cy="1251488"/>
          </a:xfrm>
        </p:grpSpPr>
        <p:cxnSp>
          <p:nvCxnSpPr>
            <p:cNvPr id="36" name="Connector: Curved 35">
              <a:extLst>
                <a:ext uri="{FF2B5EF4-FFF2-40B4-BE49-F238E27FC236}">
                  <a16:creationId xmlns:a16="http://schemas.microsoft.com/office/drawing/2014/main" id="{52E8206B-BF6D-5016-8AA2-666F40EB828A}"/>
                </a:ext>
              </a:extLst>
            </p:cNvPr>
            <p:cNvCxnSpPr>
              <a:cxnSpLocks/>
              <a:stCxn id="37" idx="0"/>
            </p:cNvCxnSpPr>
            <p:nvPr/>
          </p:nvCxnSpPr>
          <p:spPr>
            <a:xfrm rot="16200000" flipV="1">
              <a:off x="661949" y="3678051"/>
              <a:ext cx="859296" cy="327767"/>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7B05629-EA0F-650A-271D-81BC77CE0BA4}"/>
                </a:ext>
              </a:extLst>
            </p:cNvPr>
            <p:cNvSpPr/>
            <p:nvPr/>
          </p:nvSpPr>
          <p:spPr>
            <a:xfrm>
              <a:off x="484040" y="4271583"/>
              <a:ext cx="1542879" cy="39219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ptos" panose="020B0004020202020204" pitchFamily="34" charset="0"/>
                </a:rPr>
                <a:t>Value</a:t>
              </a:r>
            </a:p>
          </p:txBody>
        </p:sp>
      </p:grpSp>
    </p:spTree>
    <p:extLst>
      <p:ext uri="{BB962C8B-B14F-4D97-AF65-F5344CB8AC3E}">
        <p14:creationId xmlns:p14="http://schemas.microsoft.com/office/powerpoint/2010/main" val="32564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3568E61-FF43-5497-43B4-FA2564A0E22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EC659F0-35D5-F8E0-5A40-7A75C4BEB96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F17DE74-5DF9-C5CC-78C0-25BED8CA5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17BC88C-01EB-B1BC-8091-3C1BEF0FCBD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A0EE35-D7C0-99B8-5095-A7E235511ED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C2D6D2-2D57-88E7-BC80-CFA35A9D644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BC6ED8-726B-7E66-0953-9F3C0536A7E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2267462C-7B3A-28F4-EDED-49295A25B4DE}"/>
              </a:ext>
            </a:extLst>
          </p:cNvPr>
          <p:cNvGrpSpPr/>
          <p:nvPr/>
        </p:nvGrpSpPr>
        <p:grpSpPr>
          <a:xfrm>
            <a:off x="172057" y="48158"/>
            <a:ext cx="8804969" cy="6590005"/>
            <a:chOff x="108155" y="153385"/>
            <a:chExt cx="8804969" cy="6590005"/>
          </a:xfrm>
        </p:grpSpPr>
        <p:grpSp>
          <p:nvGrpSpPr>
            <p:cNvPr id="2" name="Group 1">
              <a:extLst>
                <a:ext uri="{FF2B5EF4-FFF2-40B4-BE49-F238E27FC236}">
                  <a16:creationId xmlns:a16="http://schemas.microsoft.com/office/drawing/2014/main" id="{8D05FCF6-6F8D-EFBD-D3D5-40539B3A0F6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D63DFE9-E4F3-CDCB-3F93-BAEA1E0E546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8B91FF1-729A-451E-ED59-B32E6D29819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8DC0F5-BCBA-D7E5-1AB4-DE9D4CF9DE8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BB3D275-C2AB-53A4-D99A-9617AA6694F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4FCAFBE-A42D-FAF6-D6E0-801E3CA1159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D99F760-C0D6-037D-8B9F-0331F054B0C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0290FE5-ECC9-A4A7-45D7-9A91844CC76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766E5BD-84A2-3E77-6C21-74E397454F9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broswer">
            <a:extLst>
              <a:ext uri="{FF2B5EF4-FFF2-40B4-BE49-F238E27FC236}">
                <a16:creationId xmlns:a16="http://schemas.microsoft.com/office/drawing/2014/main" id="{5FD9D8F7-1597-108A-F09B-4C14FB94A909}"/>
              </a:ext>
            </a:extLst>
          </p:cNvPr>
          <p:cNvGrpSpPr/>
          <p:nvPr/>
        </p:nvGrpSpPr>
        <p:grpSpPr>
          <a:xfrm>
            <a:off x="3565244" y="2098228"/>
            <a:ext cx="2552774" cy="2071883"/>
            <a:chOff x="3565244" y="2098228"/>
            <a:chExt cx="2552774" cy="2071883"/>
          </a:xfrm>
        </p:grpSpPr>
        <p:grpSp>
          <p:nvGrpSpPr>
            <p:cNvPr id="171" name="Group 170">
              <a:extLst>
                <a:ext uri="{FF2B5EF4-FFF2-40B4-BE49-F238E27FC236}">
                  <a16:creationId xmlns:a16="http://schemas.microsoft.com/office/drawing/2014/main" id="{5C0FBA13-0817-4681-2C3A-7874A7D9966A}"/>
                </a:ext>
              </a:extLst>
            </p:cNvPr>
            <p:cNvGrpSpPr/>
            <p:nvPr/>
          </p:nvGrpSpPr>
          <p:grpSpPr>
            <a:xfrm>
              <a:off x="3657687" y="2427420"/>
              <a:ext cx="2460331" cy="1742691"/>
              <a:chOff x="5147035" y="1776309"/>
              <a:chExt cx="5200221" cy="4556689"/>
            </a:xfrm>
          </p:grpSpPr>
          <p:sp>
            <p:nvSpPr>
              <p:cNvPr id="149" name="Rectangle 148">
                <a:extLst>
                  <a:ext uri="{FF2B5EF4-FFF2-40B4-BE49-F238E27FC236}">
                    <a16:creationId xmlns:a16="http://schemas.microsoft.com/office/drawing/2014/main" id="{28123BEF-DA97-0B12-63E5-7245F15AFAD3}"/>
                  </a:ext>
                </a:extLst>
              </p:cNvPr>
              <p:cNvSpPr/>
              <p:nvPr/>
            </p:nvSpPr>
            <p:spPr>
              <a:xfrm flipH="1">
                <a:off x="5715672" y="2110309"/>
                <a:ext cx="4613671" cy="4222689"/>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39">
                <a:extLst>
                  <a:ext uri="{FF2B5EF4-FFF2-40B4-BE49-F238E27FC236}">
                    <a16:creationId xmlns:a16="http://schemas.microsoft.com/office/drawing/2014/main" id="{D353163B-3B6F-B190-13E4-7384004AD980}"/>
                  </a:ext>
                </a:extLst>
              </p:cNvPr>
              <p:cNvSpPr/>
              <p:nvPr/>
            </p:nvSpPr>
            <p:spPr>
              <a:xfrm flipH="1">
                <a:off x="5147035" y="1782503"/>
                <a:ext cx="550726" cy="45504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 name="connsiteX0" fmla="*/ 646 w 214005"/>
                  <a:gd name="connsiteY0" fmla="*/ 70715 h 889717"/>
                  <a:gd name="connsiteX1" fmla="*/ 209507 w 214005"/>
                  <a:gd name="connsiteY1" fmla="*/ 0 h 889717"/>
                  <a:gd name="connsiteX2" fmla="*/ 214005 w 214005"/>
                  <a:gd name="connsiteY2" fmla="*/ 623017 h 889717"/>
                  <a:gd name="connsiteX3" fmla="*/ 645 w 214005"/>
                  <a:gd name="connsiteY3" fmla="*/ 889717 h 889717"/>
                  <a:gd name="connsiteX4" fmla="*/ 646 w 214005"/>
                  <a:gd name="connsiteY4" fmla="*/ 70715 h 88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889717">
                    <a:moveTo>
                      <a:pt x="646" y="70715"/>
                    </a:moveTo>
                    <a:lnTo>
                      <a:pt x="209507" y="0"/>
                    </a:lnTo>
                    <a:cubicBezTo>
                      <a:pt x="211006" y="207672"/>
                      <a:pt x="212506" y="415345"/>
                      <a:pt x="214005" y="623017"/>
                    </a:cubicBezTo>
                    <a:lnTo>
                      <a:pt x="645" y="889717"/>
                    </a:lnTo>
                    <a:cubicBezTo>
                      <a:pt x="2884" y="616716"/>
                      <a:pt x="-1593" y="343716"/>
                      <a:pt x="646" y="70715"/>
                    </a:cubicBezTo>
                    <a:close/>
                  </a:path>
                </a:pathLst>
              </a:cu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56">
                <a:extLst>
                  <a:ext uri="{FF2B5EF4-FFF2-40B4-BE49-F238E27FC236}">
                    <a16:creationId xmlns:a16="http://schemas.microsoft.com/office/drawing/2014/main" id="{45F0CC9C-FCC8-1FA2-FAE1-F16DE666837B}"/>
                  </a:ext>
                </a:extLst>
              </p:cNvPr>
              <p:cNvSpPr/>
              <p:nvPr/>
            </p:nvSpPr>
            <p:spPr>
              <a:xfrm flipH="1">
                <a:off x="5173555" y="1776309"/>
                <a:ext cx="5173701" cy="384032"/>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 name="connsiteX0" fmla="*/ 312420 w 1355292"/>
                  <a:gd name="connsiteY0" fmla="*/ 7620 h 223373"/>
                  <a:gd name="connsiteX1" fmla="*/ 1355292 w 1355292"/>
                  <a:gd name="connsiteY1" fmla="*/ 0 h 223373"/>
                  <a:gd name="connsiteX2" fmla="*/ 1205340 w 1355292"/>
                  <a:gd name="connsiteY2" fmla="*/ 223373 h 223373"/>
                  <a:gd name="connsiteX3" fmla="*/ 0 w 1355292"/>
                  <a:gd name="connsiteY3" fmla="*/ 211285 h 223373"/>
                  <a:gd name="connsiteX4" fmla="*/ 312420 w 1355292"/>
                  <a:gd name="connsiteY4" fmla="*/ 7620 h 223373"/>
                  <a:gd name="connsiteX0" fmla="*/ 212828 w 1355292"/>
                  <a:gd name="connsiteY0" fmla="*/ 1576 h 223373"/>
                  <a:gd name="connsiteX1" fmla="*/ 1355292 w 1355292"/>
                  <a:gd name="connsiteY1" fmla="*/ 0 h 223373"/>
                  <a:gd name="connsiteX2" fmla="*/ 1205340 w 1355292"/>
                  <a:gd name="connsiteY2" fmla="*/ 223373 h 223373"/>
                  <a:gd name="connsiteX3" fmla="*/ 0 w 1355292"/>
                  <a:gd name="connsiteY3" fmla="*/ 211285 h 223373"/>
                  <a:gd name="connsiteX4" fmla="*/ 212828 w 1355292"/>
                  <a:gd name="connsiteY4" fmla="*/ 1576 h 223373"/>
                  <a:gd name="connsiteX0" fmla="*/ 234959 w 1377423"/>
                  <a:gd name="connsiteY0" fmla="*/ 1576 h 223373"/>
                  <a:gd name="connsiteX1" fmla="*/ 1377423 w 1377423"/>
                  <a:gd name="connsiteY1" fmla="*/ 0 h 223373"/>
                  <a:gd name="connsiteX2" fmla="*/ 1227471 w 1377423"/>
                  <a:gd name="connsiteY2" fmla="*/ 223373 h 223373"/>
                  <a:gd name="connsiteX3" fmla="*/ 0 w 1377423"/>
                  <a:gd name="connsiteY3" fmla="*/ 205242 h 223373"/>
                  <a:gd name="connsiteX4" fmla="*/ 234959 w 1377423"/>
                  <a:gd name="connsiteY4" fmla="*/ 1576 h 22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423" h="223373">
                    <a:moveTo>
                      <a:pt x="234959" y="1576"/>
                    </a:moveTo>
                    <a:lnTo>
                      <a:pt x="1377423" y="0"/>
                    </a:lnTo>
                    <a:lnTo>
                      <a:pt x="1227471" y="223373"/>
                    </a:lnTo>
                    <a:lnTo>
                      <a:pt x="0" y="205242"/>
                    </a:lnTo>
                    <a:lnTo>
                      <a:pt x="234959" y="1576"/>
                    </a:lnTo>
                    <a:close/>
                  </a:path>
                </a:pathLst>
              </a:cu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1" name="Rectangle 230">
              <a:extLst>
                <a:ext uri="{FF2B5EF4-FFF2-40B4-BE49-F238E27FC236}">
                  <a16:creationId xmlns:a16="http://schemas.microsoft.com/office/drawing/2014/main" id="{5FA5B89C-9E39-B32E-EEF2-28FF3E440D83}"/>
                </a:ext>
              </a:extLst>
            </p:cNvPr>
            <p:cNvSpPr/>
            <p:nvPr/>
          </p:nvSpPr>
          <p:spPr>
            <a:xfrm>
              <a:off x="3565244" y="2098228"/>
              <a:ext cx="1061069" cy="3448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ahnschrift" panose="020B0502040204020203" pitchFamily="34" charset="0"/>
                </a:rPr>
                <a:t>Browser</a:t>
              </a:r>
            </a:p>
          </p:txBody>
        </p:sp>
      </p:grpSp>
      <p:grpSp>
        <p:nvGrpSpPr>
          <p:cNvPr id="213" name="blue">
            <a:extLst>
              <a:ext uri="{FF2B5EF4-FFF2-40B4-BE49-F238E27FC236}">
                <a16:creationId xmlns:a16="http://schemas.microsoft.com/office/drawing/2014/main" id="{D7036D92-B3E3-AB80-52E7-FFAA491FA474}"/>
              </a:ext>
            </a:extLst>
          </p:cNvPr>
          <p:cNvGrpSpPr/>
          <p:nvPr/>
        </p:nvGrpSpPr>
        <p:grpSpPr>
          <a:xfrm>
            <a:off x="159333" y="846292"/>
            <a:ext cx="1800000" cy="1728000"/>
            <a:chOff x="835856" y="1109199"/>
            <a:chExt cx="1803536" cy="1695008"/>
          </a:xfrm>
        </p:grpSpPr>
        <p:grpSp>
          <p:nvGrpSpPr>
            <p:cNvPr id="226" name="blue">
              <a:extLst>
                <a:ext uri="{FF2B5EF4-FFF2-40B4-BE49-F238E27FC236}">
                  <a16:creationId xmlns:a16="http://schemas.microsoft.com/office/drawing/2014/main" id="{9BAFA549-8288-C83E-5945-A761BB871EDB}"/>
                </a:ext>
              </a:extLst>
            </p:cNvPr>
            <p:cNvGrpSpPr/>
            <p:nvPr/>
          </p:nvGrpSpPr>
          <p:grpSpPr>
            <a:xfrm>
              <a:off x="892015" y="1549341"/>
              <a:ext cx="1747377" cy="1254866"/>
              <a:chOff x="431870" y="1956316"/>
              <a:chExt cx="1747377" cy="1254866"/>
            </a:xfrm>
          </p:grpSpPr>
          <p:sp>
            <p:nvSpPr>
              <p:cNvPr id="228" name="Rectangle 227">
                <a:extLst>
                  <a:ext uri="{FF2B5EF4-FFF2-40B4-BE49-F238E27FC236}">
                    <a16:creationId xmlns:a16="http://schemas.microsoft.com/office/drawing/2014/main" id="{DF83A2C9-2C85-7AAD-AA9D-30D6C882F48E}"/>
                  </a:ext>
                </a:extLst>
              </p:cNvPr>
              <p:cNvSpPr/>
              <p:nvPr/>
            </p:nvSpPr>
            <p:spPr>
              <a:xfrm flipH="1">
                <a:off x="815711" y="2095525"/>
                <a:ext cx="1363536" cy="1115657"/>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9" name="Rectangle 39">
                <a:extLst>
                  <a:ext uri="{FF2B5EF4-FFF2-40B4-BE49-F238E27FC236}">
                    <a16:creationId xmlns:a16="http://schemas.microsoft.com/office/drawing/2014/main" id="{6E765456-9E2E-9322-6D61-1900E9B8D03D}"/>
                  </a:ext>
                </a:extLst>
              </p:cNvPr>
              <p:cNvSpPr/>
              <p:nvPr/>
            </p:nvSpPr>
            <p:spPr>
              <a:xfrm flipH="1">
                <a:off x="431870" y="1956316"/>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0" name="Rectangle 56">
                <a:extLst>
                  <a:ext uri="{FF2B5EF4-FFF2-40B4-BE49-F238E27FC236}">
                    <a16:creationId xmlns:a16="http://schemas.microsoft.com/office/drawing/2014/main" id="{9C7D1D14-0BA8-452C-E6B2-1F5E9D51EA5F}"/>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7" name="Rectangle 226">
              <a:extLst>
                <a:ext uri="{FF2B5EF4-FFF2-40B4-BE49-F238E27FC236}">
                  <a16:creationId xmlns:a16="http://schemas.microsoft.com/office/drawing/2014/main" id="{EC4A9E74-6A3A-50DD-A57C-A959CB14DD81}"/>
                </a:ext>
              </a:extLst>
            </p:cNvPr>
            <p:cNvSpPr/>
            <p:nvPr/>
          </p:nvSpPr>
          <p:spPr>
            <a:xfrm>
              <a:off x="835856" y="1109199"/>
              <a:ext cx="1136891" cy="6142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z-index:1</a:t>
              </a:r>
            </a:p>
          </p:txBody>
        </p:sp>
      </p:grpSp>
      <p:grpSp>
        <p:nvGrpSpPr>
          <p:cNvPr id="214" name="green">
            <a:extLst>
              <a:ext uri="{FF2B5EF4-FFF2-40B4-BE49-F238E27FC236}">
                <a16:creationId xmlns:a16="http://schemas.microsoft.com/office/drawing/2014/main" id="{3D52808B-BD0E-202B-33DD-449A7CDE02B6}"/>
              </a:ext>
            </a:extLst>
          </p:cNvPr>
          <p:cNvGrpSpPr/>
          <p:nvPr/>
        </p:nvGrpSpPr>
        <p:grpSpPr>
          <a:xfrm>
            <a:off x="203594" y="2566559"/>
            <a:ext cx="1800000" cy="1908000"/>
            <a:chOff x="170756" y="2563524"/>
            <a:chExt cx="1747377" cy="1517197"/>
          </a:xfrm>
        </p:grpSpPr>
        <p:grpSp>
          <p:nvGrpSpPr>
            <p:cNvPr id="221" name="green">
              <a:extLst>
                <a:ext uri="{FF2B5EF4-FFF2-40B4-BE49-F238E27FC236}">
                  <a16:creationId xmlns:a16="http://schemas.microsoft.com/office/drawing/2014/main" id="{DC24CD52-7FDE-9014-F4F8-11A49C957CAB}"/>
                </a:ext>
              </a:extLst>
            </p:cNvPr>
            <p:cNvGrpSpPr/>
            <p:nvPr/>
          </p:nvGrpSpPr>
          <p:grpSpPr>
            <a:xfrm>
              <a:off x="170756" y="2825855"/>
              <a:ext cx="1747377" cy="1254866"/>
              <a:chOff x="431870" y="1956316"/>
              <a:chExt cx="1747377" cy="1254866"/>
            </a:xfrm>
            <a:solidFill>
              <a:srgbClr val="00B050"/>
            </a:solidFill>
          </p:grpSpPr>
          <p:sp>
            <p:nvSpPr>
              <p:cNvPr id="223" name="Rectangle 222">
                <a:extLst>
                  <a:ext uri="{FF2B5EF4-FFF2-40B4-BE49-F238E27FC236}">
                    <a16:creationId xmlns:a16="http://schemas.microsoft.com/office/drawing/2014/main" id="{DD073749-C520-0190-D240-0C940C382652}"/>
                  </a:ext>
                </a:extLst>
              </p:cNvPr>
              <p:cNvSpPr/>
              <p:nvPr/>
            </p:nvSpPr>
            <p:spPr>
              <a:xfrm flipH="1">
                <a:off x="815711" y="2095525"/>
                <a:ext cx="1363536" cy="111565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ctangle 39">
                <a:extLst>
                  <a:ext uri="{FF2B5EF4-FFF2-40B4-BE49-F238E27FC236}">
                    <a16:creationId xmlns:a16="http://schemas.microsoft.com/office/drawing/2014/main" id="{DF553C7C-8DB3-929C-3C17-0F6E04F14FF4}"/>
                  </a:ext>
                </a:extLst>
              </p:cNvPr>
              <p:cNvSpPr/>
              <p:nvPr/>
            </p:nvSpPr>
            <p:spPr>
              <a:xfrm flipH="1">
                <a:off x="431870" y="1956316"/>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Rectangle 56">
                <a:extLst>
                  <a:ext uri="{FF2B5EF4-FFF2-40B4-BE49-F238E27FC236}">
                    <a16:creationId xmlns:a16="http://schemas.microsoft.com/office/drawing/2014/main" id="{08F57BE6-7B6A-4833-0F38-729140BE742B}"/>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2" name="Rectangle 221">
              <a:extLst>
                <a:ext uri="{FF2B5EF4-FFF2-40B4-BE49-F238E27FC236}">
                  <a16:creationId xmlns:a16="http://schemas.microsoft.com/office/drawing/2014/main" id="{578E4DED-CF6C-6D89-DFE7-112F6EF900B9}"/>
                </a:ext>
              </a:extLst>
            </p:cNvPr>
            <p:cNvSpPr/>
            <p:nvPr/>
          </p:nvSpPr>
          <p:spPr>
            <a:xfrm>
              <a:off x="521572" y="2563524"/>
              <a:ext cx="1202149" cy="4290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z-index:2</a:t>
              </a:r>
            </a:p>
          </p:txBody>
        </p:sp>
      </p:grpSp>
      <p:grpSp>
        <p:nvGrpSpPr>
          <p:cNvPr id="215" name="red">
            <a:extLst>
              <a:ext uri="{FF2B5EF4-FFF2-40B4-BE49-F238E27FC236}">
                <a16:creationId xmlns:a16="http://schemas.microsoft.com/office/drawing/2014/main" id="{ECFA7A3A-9672-E5B2-95E6-2F870D38C840}"/>
              </a:ext>
            </a:extLst>
          </p:cNvPr>
          <p:cNvGrpSpPr/>
          <p:nvPr/>
        </p:nvGrpSpPr>
        <p:grpSpPr>
          <a:xfrm>
            <a:off x="203594" y="4409956"/>
            <a:ext cx="1787191" cy="2197850"/>
            <a:chOff x="170755" y="4256268"/>
            <a:chExt cx="1859709" cy="1409624"/>
          </a:xfrm>
        </p:grpSpPr>
        <p:grpSp>
          <p:nvGrpSpPr>
            <p:cNvPr id="216" name="red">
              <a:extLst>
                <a:ext uri="{FF2B5EF4-FFF2-40B4-BE49-F238E27FC236}">
                  <a16:creationId xmlns:a16="http://schemas.microsoft.com/office/drawing/2014/main" id="{AE4AB059-FD7F-E713-0C89-F27A39B5862E}"/>
                </a:ext>
              </a:extLst>
            </p:cNvPr>
            <p:cNvGrpSpPr/>
            <p:nvPr/>
          </p:nvGrpSpPr>
          <p:grpSpPr>
            <a:xfrm>
              <a:off x="170755" y="4451394"/>
              <a:ext cx="1747378" cy="1214498"/>
              <a:chOff x="431869" y="1956316"/>
              <a:chExt cx="1747378" cy="1214498"/>
            </a:xfrm>
            <a:solidFill>
              <a:srgbClr val="FF0000"/>
            </a:solidFill>
          </p:grpSpPr>
          <p:sp>
            <p:nvSpPr>
              <p:cNvPr id="218" name="Rectangle 217">
                <a:extLst>
                  <a:ext uri="{FF2B5EF4-FFF2-40B4-BE49-F238E27FC236}">
                    <a16:creationId xmlns:a16="http://schemas.microsoft.com/office/drawing/2014/main" id="{6B0B85D0-B43B-657C-6071-C9E66F165153}"/>
                  </a:ext>
                </a:extLst>
              </p:cNvPr>
              <p:cNvSpPr/>
              <p:nvPr/>
            </p:nvSpPr>
            <p:spPr>
              <a:xfrm flipH="1">
                <a:off x="815711" y="2095525"/>
                <a:ext cx="1363536" cy="1075289"/>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Rectangle 39">
                <a:extLst>
                  <a:ext uri="{FF2B5EF4-FFF2-40B4-BE49-F238E27FC236}">
                    <a16:creationId xmlns:a16="http://schemas.microsoft.com/office/drawing/2014/main" id="{1FF3015F-F2A5-9988-625F-980449CC496C}"/>
                  </a:ext>
                </a:extLst>
              </p:cNvPr>
              <p:cNvSpPr/>
              <p:nvPr/>
            </p:nvSpPr>
            <p:spPr>
              <a:xfrm flipH="1">
                <a:off x="431869" y="1956316"/>
                <a:ext cx="383841" cy="1214498"/>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Rectangle 56">
                <a:extLst>
                  <a:ext uri="{FF2B5EF4-FFF2-40B4-BE49-F238E27FC236}">
                    <a16:creationId xmlns:a16="http://schemas.microsoft.com/office/drawing/2014/main" id="{7F510C9D-BC46-0420-D43E-534FABFCB89E}"/>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7" name="Rectangle 216">
              <a:extLst>
                <a:ext uri="{FF2B5EF4-FFF2-40B4-BE49-F238E27FC236}">
                  <a16:creationId xmlns:a16="http://schemas.microsoft.com/office/drawing/2014/main" id="{67BDAAE0-BE9D-18A8-A49A-90DD41791594}"/>
                </a:ext>
              </a:extLst>
            </p:cNvPr>
            <p:cNvSpPr/>
            <p:nvPr/>
          </p:nvSpPr>
          <p:spPr>
            <a:xfrm>
              <a:off x="787000" y="4256268"/>
              <a:ext cx="1243464" cy="4675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z-index:3</a:t>
              </a:r>
            </a:p>
          </p:txBody>
        </p:sp>
      </p:grpSp>
      <p:grpSp>
        <p:nvGrpSpPr>
          <p:cNvPr id="10" name="Group 9">
            <a:extLst>
              <a:ext uri="{FF2B5EF4-FFF2-40B4-BE49-F238E27FC236}">
                <a16:creationId xmlns:a16="http://schemas.microsoft.com/office/drawing/2014/main" id="{FF2352EC-CDF8-F895-CF17-DDE99B836301}"/>
              </a:ext>
            </a:extLst>
          </p:cNvPr>
          <p:cNvGrpSpPr/>
          <p:nvPr/>
        </p:nvGrpSpPr>
        <p:grpSpPr>
          <a:xfrm>
            <a:off x="5004499" y="4021617"/>
            <a:ext cx="3426087" cy="2188684"/>
            <a:chOff x="5004499" y="4021617"/>
            <a:chExt cx="3426087" cy="2188684"/>
          </a:xfrm>
        </p:grpSpPr>
        <p:grpSp>
          <p:nvGrpSpPr>
            <p:cNvPr id="53" name="Group 52">
              <a:extLst>
                <a:ext uri="{FF2B5EF4-FFF2-40B4-BE49-F238E27FC236}">
                  <a16:creationId xmlns:a16="http://schemas.microsoft.com/office/drawing/2014/main" id="{B92E1795-66E7-4465-21B7-86C2B5DBEC4A}"/>
                </a:ext>
              </a:extLst>
            </p:cNvPr>
            <p:cNvGrpSpPr/>
            <p:nvPr/>
          </p:nvGrpSpPr>
          <p:grpSpPr>
            <a:xfrm>
              <a:off x="5004499" y="4021617"/>
              <a:ext cx="3426087" cy="2078766"/>
              <a:chOff x="5004499" y="4021617"/>
              <a:chExt cx="3426087" cy="2078766"/>
            </a:xfrm>
          </p:grpSpPr>
          <p:grpSp>
            <p:nvGrpSpPr>
              <p:cNvPr id="52" name="Group 51">
                <a:extLst>
                  <a:ext uri="{FF2B5EF4-FFF2-40B4-BE49-F238E27FC236}">
                    <a16:creationId xmlns:a16="http://schemas.microsoft.com/office/drawing/2014/main" id="{234B6B5F-A92F-D508-E0A8-797EE647F54A}"/>
                  </a:ext>
                </a:extLst>
              </p:cNvPr>
              <p:cNvGrpSpPr/>
              <p:nvPr/>
            </p:nvGrpSpPr>
            <p:grpSpPr>
              <a:xfrm>
                <a:off x="5004499" y="4021617"/>
                <a:ext cx="2036384" cy="1750937"/>
                <a:chOff x="5004499" y="4021617"/>
                <a:chExt cx="2036384" cy="1750937"/>
              </a:xfrm>
            </p:grpSpPr>
            <p:cxnSp>
              <p:nvCxnSpPr>
                <p:cNvPr id="43" name="Straight Arrow Connector 42">
                  <a:extLst>
                    <a:ext uri="{FF2B5EF4-FFF2-40B4-BE49-F238E27FC236}">
                      <a16:creationId xmlns:a16="http://schemas.microsoft.com/office/drawing/2014/main" id="{5AB6DE2E-2EEB-CB6E-110B-39D8C127D7D8}"/>
                    </a:ext>
                  </a:extLst>
                </p:cNvPr>
                <p:cNvCxnSpPr>
                  <a:cxnSpLocks/>
                </p:cNvCxnSpPr>
                <p:nvPr/>
              </p:nvCxnSpPr>
              <p:spPr>
                <a:xfrm>
                  <a:off x="5004499" y="4095991"/>
                  <a:ext cx="1921110" cy="1676563"/>
                </a:xfrm>
                <a:prstGeom prst="straightConnector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18372E0-1C81-EF36-B755-4E6DD2BA4F3B}"/>
                    </a:ext>
                  </a:extLst>
                </p:cNvPr>
                <p:cNvCxnSpPr>
                  <a:cxnSpLocks/>
                </p:cNvCxnSpPr>
                <p:nvPr/>
              </p:nvCxnSpPr>
              <p:spPr>
                <a:xfrm>
                  <a:off x="6025947" y="4021617"/>
                  <a:ext cx="1014936" cy="776678"/>
                </a:xfrm>
                <a:prstGeom prst="straightConnector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E163C9B9-EBD1-69C1-1244-685A11923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0197" y="4319994"/>
                <a:ext cx="1780389" cy="1780389"/>
              </a:xfrm>
              <a:prstGeom prst="rect">
                <a:avLst/>
              </a:prstGeom>
            </p:spPr>
          </p:pic>
        </p:grpSp>
        <p:sp>
          <p:nvSpPr>
            <p:cNvPr id="3" name="Rectangle 2">
              <a:extLst>
                <a:ext uri="{FF2B5EF4-FFF2-40B4-BE49-F238E27FC236}">
                  <a16:creationId xmlns:a16="http://schemas.microsoft.com/office/drawing/2014/main" id="{DB89BCF3-61B1-08A7-AC49-A9DD03EF62AA}"/>
                </a:ext>
              </a:extLst>
            </p:cNvPr>
            <p:cNvSpPr/>
            <p:nvPr/>
          </p:nvSpPr>
          <p:spPr>
            <a:xfrm>
              <a:off x="7252456" y="5623148"/>
              <a:ext cx="914400" cy="587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erlin Sans FB" panose="020E0602020502020306" pitchFamily="34" charset="0"/>
                </a:rPr>
                <a:t>User</a:t>
              </a:r>
            </a:p>
          </p:txBody>
        </p:sp>
      </p:grpSp>
    </p:spTree>
    <p:extLst>
      <p:ext uri="{BB962C8B-B14F-4D97-AF65-F5344CB8AC3E}">
        <p14:creationId xmlns:p14="http://schemas.microsoft.com/office/powerpoint/2010/main" val="40502789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04167E-6 4.44444E-6 L 0.30378 0.21458 " pathEditMode="relative" rAng="0" ptsTypes="AA">
                                      <p:cBhvr>
                                        <p:cTn id="17" dur="2000" fill="hold"/>
                                        <p:tgtEl>
                                          <p:spTgt spid="213"/>
                                        </p:tgtEl>
                                        <p:attrNameLst>
                                          <p:attrName>ppt_x</p:attrName>
                                          <p:attrName>ppt_y</p:attrName>
                                        </p:attrNameLst>
                                      </p:cBhvr>
                                      <p:rCtr x="15182" y="10718"/>
                                    </p:animMotion>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4.79167E-6 4.07407E-6 L 0.3375 0.00139 " pathEditMode="relative" rAng="0" ptsTypes="AA">
                                      <p:cBhvr>
                                        <p:cTn id="21" dur="2000" fill="hold"/>
                                        <p:tgtEl>
                                          <p:spTgt spid="214"/>
                                        </p:tgtEl>
                                        <p:attrNameLst>
                                          <p:attrName>ppt_x</p:attrName>
                                          <p:attrName>ppt_y</p:attrName>
                                        </p:attrNameLst>
                                      </p:cBhvr>
                                      <p:rCtr x="16849" y="139"/>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01184 -0.0037 L 0.37097 -0.23727 " pathEditMode="relative" rAng="0" ptsTypes="AA">
                                      <p:cBhvr>
                                        <p:cTn id="25" dur="2000" fill="hold"/>
                                        <p:tgtEl>
                                          <p:spTgt spid="215"/>
                                        </p:tgtEl>
                                        <p:attrNameLst>
                                          <p:attrName>ppt_x</p:attrName>
                                          <p:attrName>ppt_y</p:attrName>
                                        </p:attrNameLst>
                                      </p:cBhvr>
                                      <p:rCtr x="19141" y="-1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F15A9D9-FAB3-0F51-1051-52387E44A9A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30F960D-D10A-2DB8-BC44-1A5B1A4DF29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466DF8C-1EE4-7A6A-FF12-F4447B6A6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ABF9B9D-6178-330C-EB84-EAECE59F985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FBD350-EB70-C4F9-E9AF-0C72B619BAC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12C2B9-EEDA-6A2A-DBAB-402DA6D67E6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34856C-8F71-A6D0-7257-1263791DC4F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5716EBD-3715-3812-41C5-25233AAD9107}"/>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D20000E8-2D08-F0B8-133C-EFE3CFEADB7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C8F0FE5-9A40-C76A-0074-ACF0F8446632}"/>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4E72672-3E4B-B96F-375F-BA666AF1C70B}"/>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E1277C1-41D4-B6AF-8EF8-BCC0F23C76F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B4CFCFC-7537-615B-838C-87B0A0E67F2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4883CB9-16D1-2104-D353-D4C407E66C3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82ECCE9-B95F-82B5-0580-2D501F6A14B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F327156-821A-9DDA-400C-E8A495F8BBA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2297424-2E5F-C336-64BE-CA1B39782EE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8" name="Group 67">
            <a:extLst>
              <a:ext uri="{FF2B5EF4-FFF2-40B4-BE49-F238E27FC236}">
                <a16:creationId xmlns:a16="http://schemas.microsoft.com/office/drawing/2014/main" id="{1FC67079-6049-41F9-A94C-4C3F1EC4375F}"/>
              </a:ext>
            </a:extLst>
          </p:cNvPr>
          <p:cNvGrpSpPr/>
          <p:nvPr/>
        </p:nvGrpSpPr>
        <p:grpSpPr>
          <a:xfrm>
            <a:off x="484738" y="1280652"/>
            <a:ext cx="2903609" cy="2667355"/>
            <a:chOff x="738538" y="2279462"/>
            <a:chExt cx="2903609" cy="2667355"/>
          </a:xfrm>
        </p:grpSpPr>
        <p:sp>
          <p:nvSpPr>
            <p:cNvPr id="66" name="Rectangle 65">
              <a:extLst>
                <a:ext uri="{FF2B5EF4-FFF2-40B4-BE49-F238E27FC236}">
                  <a16:creationId xmlns:a16="http://schemas.microsoft.com/office/drawing/2014/main" id="{0947AFBA-93BC-EE32-0558-333D96F80CFA}"/>
                </a:ext>
              </a:extLst>
            </p:cNvPr>
            <p:cNvSpPr/>
            <p:nvPr/>
          </p:nvSpPr>
          <p:spPr>
            <a:xfrm>
              <a:off x="738538" y="2279462"/>
              <a:ext cx="2903609" cy="26673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20A8A199-D840-53CA-109D-A740B2693C83}"/>
                </a:ext>
              </a:extLst>
            </p:cNvPr>
            <p:cNvSpPr/>
            <p:nvPr/>
          </p:nvSpPr>
          <p:spPr>
            <a:xfrm>
              <a:off x="1703326" y="3067768"/>
              <a:ext cx="914400" cy="9144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browser">
            <a:extLst>
              <a:ext uri="{FF2B5EF4-FFF2-40B4-BE49-F238E27FC236}">
                <a16:creationId xmlns:a16="http://schemas.microsoft.com/office/drawing/2014/main" id="{0FBDE74A-4E5A-F358-1FAB-ABA8497FCBAC}"/>
              </a:ext>
            </a:extLst>
          </p:cNvPr>
          <p:cNvGrpSpPr/>
          <p:nvPr/>
        </p:nvGrpSpPr>
        <p:grpSpPr>
          <a:xfrm>
            <a:off x="4598078" y="2422555"/>
            <a:ext cx="2973043" cy="2400013"/>
            <a:chOff x="4598078" y="2422555"/>
            <a:chExt cx="2973043" cy="2400013"/>
          </a:xfrm>
        </p:grpSpPr>
        <p:grpSp>
          <p:nvGrpSpPr>
            <p:cNvPr id="164" name="Group 163">
              <a:extLst>
                <a:ext uri="{FF2B5EF4-FFF2-40B4-BE49-F238E27FC236}">
                  <a16:creationId xmlns:a16="http://schemas.microsoft.com/office/drawing/2014/main" id="{EF773E8D-5778-03ED-2B2B-AB51B2CD6A56}"/>
                </a:ext>
              </a:extLst>
            </p:cNvPr>
            <p:cNvGrpSpPr/>
            <p:nvPr/>
          </p:nvGrpSpPr>
          <p:grpSpPr>
            <a:xfrm>
              <a:off x="4598078" y="2543340"/>
              <a:ext cx="2973043" cy="2279228"/>
              <a:chOff x="4459335" y="2841952"/>
              <a:chExt cx="2973043" cy="2279228"/>
            </a:xfrm>
            <a:solidFill>
              <a:schemeClr val="bg2"/>
            </a:solidFill>
          </p:grpSpPr>
          <p:sp>
            <p:nvSpPr>
              <p:cNvPr id="159" name="Rectangle 158">
                <a:extLst>
                  <a:ext uri="{FF2B5EF4-FFF2-40B4-BE49-F238E27FC236}">
                    <a16:creationId xmlns:a16="http://schemas.microsoft.com/office/drawing/2014/main" id="{3A38FDCF-7046-E7DD-B306-50D900A342BD}"/>
                  </a:ext>
                </a:extLst>
              </p:cNvPr>
              <p:cNvSpPr/>
              <p:nvPr/>
            </p:nvSpPr>
            <p:spPr>
              <a:xfrm>
                <a:off x="4890464" y="3201217"/>
                <a:ext cx="2517466" cy="191996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F61AC8D7-DBBC-B4E8-CB8B-D6EF3F86C85D}"/>
                  </a:ext>
                </a:extLst>
              </p:cNvPr>
              <p:cNvSpPr/>
              <p:nvPr/>
            </p:nvSpPr>
            <p:spPr>
              <a:xfrm>
                <a:off x="4471698" y="2841952"/>
                <a:ext cx="2960680" cy="358339"/>
              </a:xfrm>
              <a:custGeom>
                <a:avLst/>
                <a:gdLst>
                  <a:gd name="connsiteX0" fmla="*/ 0 w 2517466"/>
                  <a:gd name="connsiteY0" fmla="*/ 0 h 467472"/>
                  <a:gd name="connsiteX1" fmla="*/ 2517466 w 2517466"/>
                  <a:gd name="connsiteY1" fmla="*/ 0 h 467472"/>
                  <a:gd name="connsiteX2" fmla="*/ 2517466 w 2517466"/>
                  <a:gd name="connsiteY2" fmla="*/ 467472 h 467472"/>
                  <a:gd name="connsiteX3" fmla="*/ 0 w 2517466"/>
                  <a:gd name="connsiteY3" fmla="*/ 467472 h 467472"/>
                  <a:gd name="connsiteX4" fmla="*/ 0 w 2517466"/>
                  <a:gd name="connsiteY4" fmla="*/ 0 h 467472"/>
                  <a:gd name="connsiteX0" fmla="*/ 0 w 2517466"/>
                  <a:gd name="connsiteY0" fmla="*/ 0 h 467472"/>
                  <a:gd name="connsiteX1" fmla="*/ 2077628 w 2517466"/>
                  <a:gd name="connsiteY1" fmla="*/ 11575 h 467472"/>
                  <a:gd name="connsiteX2" fmla="*/ 2517466 w 2517466"/>
                  <a:gd name="connsiteY2" fmla="*/ 467472 h 467472"/>
                  <a:gd name="connsiteX3" fmla="*/ 0 w 2517466"/>
                  <a:gd name="connsiteY3" fmla="*/ 467472 h 467472"/>
                  <a:gd name="connsiteX4" fmla="*/ 0 w 2517466"/>
                  <a:gd name="connsiteY4" fmla="*/ 0 h 467472"/>
                  <a:gd name="connsiteX0" fmla="*/ 0 w 2783684"/>
                  <a:gd name="connsiteY0" fmla="*/ 0 h 455897"/>
                  <a:gd name="connsiteX1" fmla="*/ 2343846 w 2783684"/>
                  <a:gd name="connsiteY1" fmla="*/ 0 h 455897"/>
                  <a:gd name="connsiteX2" fmla="*/ 2783684 w 2783684"/>
                  <a:gd name="connsiteY2" fmla="*/ 455897 h 455897"/>
                  <a:gd name="connsiteX3" fmla="*/ 266218 w 2783684"/>
                  <a:gd name="connsiteY3" fmla="*/ 455897 h 455897"/>
                  <a:gd name="connsiteX4" fmla="*/ 0 w 2783684"/>
                  <a:gd name="connsiteY4" fmla="*/ 0 h 455897"/>
                  <a:gd name="connsiteX0" fmla="*/ 0 w 2922580"/>
                  <a:gd name="connsiteY0" fmla="*/ 69448 h 455897"/>
                  <a:gd name="connsiteX1" fmla="*/ 2482742 w 2922580"/>
                  <a:gd name="connsiteY1" fmla="*/ 0 h 455897"/>
                  <a:gd name="connsiteX2" fmla="*/ 2922580 w 2922580"/>
                  <a:gd name="connsiteY2" fmla="*/ 455897 h 455897"/>
                  <a:gd name="connsiteX3" fmla="*/ 405114 w 2922580"/>
                  <a:gd name="connsiteY3" fmla="*/ 455897 h 455897"/>
                  <a:gd name="connsiteX4" fmla="*/ 0 w 2922580"/>
                  <a:gd name="connsiteY4" fmla="*/ 69448 h 455897"/>
                  <a:gd name="connsiteX0" fmla="*/ 0 w 2960680"/>
                  <a:gd name="connsiteY0" fmla="*/ 84688 h 455897"/>
                  <a:gd name="connsiteX1" fmla="*/ 2520842 w 2960680"/>
                  <a:gd name="connsiteY1" fmla="*/ 0 h 455897"/>
                  <a:gd name="connsiteX2" fmla="*/ 2960680 w 2960680"/>
                  <a:gd name="connsiteY2" fmla="*/ 455897 h 455897"/>
                  <a:gd name="connsiteX3" fmla="*/ 443214 w 2960680"/>
                  <a:gd name="connsiteY3" fmla="*/ 455897 h 455897"/>
                  <a:gd name="connsiteX4" fmla="*/ 0 w 2960680"/>
                  <a:gd name="connsiteY4" fmla="*/ 84688 h 455897"/>
                  <a:gd name="connsiteX0" fmla="*/ 0 w 2960680"/>
                  <a:gd name="connsiteY0" fmla="*/ 18407 h 389616"/>
                  <a:gd name="connsiteX1" fmla="*/ 2520842 w 2960680"/>
                  <a:gd name="connsiteY1" fmla="*/ 0 h 389616"/>
                  <a:gd name="connsiteX2" fmla="*/ 2960680 w 2960680"/>
                  <a:gd name="connsiteY2" fmla="*/ 389616 h 389616"/>
                  <a:gd name="connsiteX3" fmla="*/ 443214 w 2960680"/>
                  <a:gd name="connsiteY3" fmla="*/ 389616 h 389616"/>
                  <a:gd name="connsiteX4" fmla="*/ 0 w 2960680"/>
                  <a:gd name="connsiteY4" fmla="*/ 18407 h 38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680" h="389616">
                    <a:moveTo>
                      <a:pt x="0" y="18407"/>
                    </a:moveTo>
                    <a:lnTo>
                      <a:pt x="2520842" y="0"/>
                    </a:lnTo>
                    <a:lnTo>
                      <a:pt x="2960680" y="389616"/>
                    </a:lnTo>
                    <a:lnTo>
                      <a:pt x="443214" y="389616"/>
                    </a:lnTo>
                    <a:lnTo>
                      <a:pt x="0" y="18407"/>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1">
                <a:extLst>
                  <a:ext uri="{FF2B5EF4-FFF2-40B4-BE49-F238E27FC236}">
                    <a16:creationId xmlns:a16="http://schemas.microsoft.com/office/drawing/2014/main" id="{0A76DBE7-7C69-422D-D111-53BDD47EA935}"/>
                  </a:ext>
                </a:extLst>
              </p:cNvPr>
              <p:cNvSpPr/>
              <p:nvPr/>
            </p:nvSpPr>
            <p:spPr>
              <a:xfrm>
                <a:off x="4459335" y="2887980"/>
                <a:ext cx="428612" cy="2233199"/>
              </a:xfrm>
              <a:custGeom>
                <a:avLst/>
                <a:gdLst>
                  <a:gd name="connsiteX0" fmla="*/ 0 w 550532"/>
                  <a:gd name="connsiteY0" fmla="*/ 0 h 1551634"/>
                  <a:gd name="connsiteX1" fmla="*/ 550532 w 550532"/>
                  <a:gd name="connsiteY1" fmla="*/ 0 h 1551634"/>
                  <a:gd name="connsiteX2" fmla="*/ 550532 w 550532"/>
                  <a:gd name="connsiteY2" fmla="*/ 1551634 h 1551634"/>
                  <a:gd name="connsiteX3" fmla="*/ 0 w 550532"/>
                  <a:gd name="connsiteY3" fmla="*/ 1551634 h 1551634"/>
                  <a:gd name="connsiteX4" fmla="*/ 0 w 550532"/>
                  <a:gd name="connsiteY4" fmla="*/ 0 h 1551634"/>
                  <a:gd name="connsiteX0" fmla="*/ 0 w 550532"/>
                  <a:gd name="connsiteY0" fmla="*/ 0 h 1551634"/>
                  <a:gd name="connsiteX1" fmla="*/ 466712 w 550532"/>
                  <a:gd name="connsiteY1" fmla="*/ 365760 h 1551634"/>
                  <a:gd name="connsiteX2" fmla="*/ 550532 w 550532"/>
                  <a:gd name="connsiteY2" fmla="*/ 1551634 h 1551634"/>
                  <a:gd name="connsiteX3" fmla="*/ 0 w 550532"/>
                  <a:gd name="connsiteY3" fmla="*/ 1551634 h 1551634"/>
                  <a:gd name="connsiteX4" fmla="*/ 0 w 550532"/>
                  <a:gd name="connsiteY4" fmla="*/ 0 h 1551634"/>
                  <a:gd name="connsiteX0" fmla="*/ 0 w 550532"/>
                  <a:gd name="connsiteY0" fmla="*/ 0 h 1551634"/>
                  <a:gd name="connsiteX1" fmla="*/ 535292 w 550532"/>
                  <a:gd name="connsiteY1" fmla="*/ 373380 h 1551634"/>
                  <a:gd name="connsiteX2" fmla="*/ 550532 w 550532"/>
                  <a:gd name="connsiteY2" fmla="*/ 1551634 h 1551634"/>
                  <a:gd name="connsiteX3" fmla="*/ 0 w 550532"/>
                  <a:gd name="connsiteY3" fmla="*/ 1551634 h 1551634"/>
                  <a:gd name="connsiteX4" fmla="*/ 0 w 550532"/>
                  <a:gd name="connsiteY4" fmla="*/ 0 h 1551634"/>
                  <a:gd name="connsiteX0" fmla="*/ 129540 w 550532"/>
                  <a:gd name="connsiteY0" fmla="*/ 0 h 1544014"/>
                  <a:gd name="connsiteX1" fmla="*/ 535292 w 550532"/>
                  <a:gd name="connsiteY1" fmla="*/ 365760 h 1544014"/>
                  <a:gd name="connsiteX2" fmla="*/ 550532 w 550532"/>
                  <a:gd name="connsiteY2" fmla="*/ 1544014 h 1544014"/>
                  <a:gd name="connsiteX3" fmla="*/ 0 w 550532"/>
                  <a:gd name="connsiteY3" fmla="*/ 1544014 h 1544014"/>
                  <a:gd name="connsiteX4" fmla="*/ 129540 w 550532"/>
                  <a:gd name="connsiteY4" fmla="*/ 0 h 1544014"/>
                  <a:gd name="connsiteX0" fmla="*/ 7620 w 428612"/>
                  <a:gd name="connsiteY0" fmla="*/ 0 h 1544014"/>
                  <a:gd name="connsiteX1" fmla="*/ 413372 w 428612"/>
                  <a:gd name="connsiteY1" fmla="*/ 365760 h 1544014"/>
                  <a:gd name="connsiteX2" fmla="*/ 428612 w 428612"/>
                  <a:gd name="connsiteY2" fmla="*/ 1544014 h 1544014"/>
                  <a:gd name="connsiteX3" fmla="*/ 0 w 428612"/>
                  <a:gd name="connsiteY3" fmla="*/ 1383994 h 1544014"/>
                  <a:gd name="connsiteX4" fmla="*/ 7620 w 428612"/>
                  <a:gd name="connsiteY4" fmla="*/ 0 h 1544014"/>
                  <a:gd name="connsiteX0" fmla="*/ 0 w 420992"/>
                  <a:gd name="connsiteY0" fmla="*/ 0 h 1544014"/>
                  <a:gd name="connsiteX1" fmla="*/ 405752 w 420992"/>
                  <a:gd name="connsiteY1" fmla="*/ 365760 h 1544014"/>
                  <a:gd name="connsiteX2" fmla="*/ 420992 w 420992"/>
                  <a:gd name="connsiteY2" fmla="*/ 1544014 h 1544014"/>
                  <a:gd name="connsiteX3" fmla="*/ 68580 w 420992"/>
                  <a:gd name="connsiteY3" fmla="*/ 1361134 h 1544014"/>
                  <a:gd name="connsiteX4" fmla="*/ 0 w 420992"/>
                  <a:gd name="connsiteY4" fmla="*/ 0 h 1544014"/>
                  <a:gd name="connsiteX0" fmla="*/ 0 w 367652"/>
                  <a:gd name="connsiteY0" fmla="*/ 0 h 1498294"/>
                  <a:gd name="connsiteX1" fmla="*/ 352412 w 367652"/>
                  <a:gd name="connsiteY1" fmla="*/ 320040 h 1498294"/>
                  <a:gd name="connsiteX2" fmla="*/ 367652 w 367652"/>
                  <a:gd name="connsiteY2" fmla="*/ 1498294 h 1498294"/>
                  <a:gd name="connsiteX3" fmla="*/ 15240 w 367652"/>
                  <a:gd name="connsiteY3" fmla="*/ 1315414 h 1498294"/>
                  <a:gd name="connsiteX4" fmla="*/ 0 w 367652"/>
                  <a:gd name="connsiteY4" fmla="*/ 0 h 1498294"/>
                  <a:gd name="connsiteX0" fmla="*/ 0 w 420992"/>
                  <a:gd name="connsiteY0" fmla="*/ 0 h 1559254"/>
                  <a:gd name="connsiteX1" fmla="*/ 405752 w 420992"/>
                  <a:gd name="connsiteY1" fmla="*/ 381000 h 1559254"/>
                  <a:gd name="connsiteX2" fmla="*/ 420992 w 420992"/>
                  <a:gd name="connsiteY2" fmla="*/ 1559254 h 1559254"/>
                  <a:gd name="connsiteX3" fmla="*/ 68580 w 420992"/>
                  <a:gd name="connsiteY3" fmla="*/ 1376374 h 1559254"/>
                  <a:gd name="connsiteX4" fmla="*/ 0 w 420992"/>
                  <a:gd name="connsiteY4" fmla="*/ 0 h 1559254"/>
                  <a:gd name="connsiteX0" fmla="*/ 7620 w 428612"/>
                  <a:gd name="connsiteY0" fmla="*/ 0 h 1559254"/>
                  <a:gd name="connsiteX1" fmla="*/ 413372 w 428612"/>
                  <a:gd name="connsiteY1" fmla="*/ 381000 h 1559254"/>
                  <a:gd name="connsiteX2" fmla="*/ 428612 w 428612"/>
                  <a:gd name="connsiteY2" fmla="*/ 1559254 h 1559254"/>
                  <a:gd name="connsiteX3" fmla="*/ 0 w 428612"/>
                  <a:gd name="connsiteY3" fmla="*/ 1292554 h 1559254"/>
                  <a:gd name="connsiteX4" fmla="*/ 7620 w 428612"/>
                  <a:gd name="connsiteY4" fmla="*/ 0 h 1559254"/>
                  <a:gd name="connsiteX0" fmla="*/ 68580 w 428612"/>
                  <a:gd name="connsiteY0" fmla="*/ 0 h 1551634"/>
                  <a:gd name="connsiteX1" fmla="*/ 413372 w 428612"/>
                  <a:gd name="connsiteY1" fmla="*/ 373380 h 1551634"/>
                  <a:gd name="connsiteX2" fmla="*/ 428612 w 428612"/>
                  <a:gd name="connsiteY2" fmla="*/ 1551634 h 1551634"/>
                  <a:gd name="connsiteX3" fmla="*/ 0 w 428612"/>
                  <a:gd name="connsiteY3" fmla="*/ 1284934 h 1551634"/>
                  <a:gd name="connsiteX4" fmla="*/ 68580 w 428612"/>
                  <a:gd name="connsiteY4" fmla="*/ 0 h 1551634"/>
                  <a:gd name="connsiteX0" fmla="*/ 38100 w 428612"/>
                  <a:gd name="connsiteY0" fmla="*/ 0 h 1498294"/>
                  <a:gd name="connsiteX1" fmla="*/ 413372 w 428612"/>
                  <a:gd name="connsiteY1" fmla="*/ 320040 h 1498294"/>
                  <a:gd name="connsiteX2" fmla="*/ 428612 w 428612"/>
                  <a:gd name="connsiteY2" fmla="*/ 1498294 h 1498294"/>
                  <a:gd name="connsiteX3" fmla="*/ 0 w 428612"/>
                  <a:gd name="connsiteY3" fmla="*/ 1231594 h 1498294"/>
                  <a:gd name="connsiteX4" fmla="*/ 38100 w 428612"/>
                  <a:gd name="connsiteY4" fmla="*/ 0 h 1498294"/>
                  <a:gd name="connsiteX0" fmla="*/ 0 w 436232"/>
                  <a:gd name="connsiteY0" fmla="*/ 0 h 1498294"/>
                  <a:gd name="connsiteX1" fmla="*/ 420992 w 436232"/>
                  <a:gd name="connsiteY1" fmla="*/ 320040 h 1498294"/>
                  <a:gd name="connsiteX2" fmla="*/ 436232 w 436232"/>
                  <a:gd name="connsiteY2" fmla="*/ 1498294 h 1498294"/>
                  <a:gd name="connsiteX3" fmla="*/ 7620 w 436232"/>
                  <a:gd name="connsiteY3" fmla="*/ 1231594 h 1498294"/>
                  <a:gd name="connsiteX4" fmla="*/ 0 w 436232"/>
                  <a:gd name="connsiteY4" fmla="*/ 0 h 1498294"/>
                  <a:gd name="connsiteX0" fmla="*/ 22860 w 428612"/>
                  <a:gd name="connsiteY0" fmla="*/ 0 h 1551634"/>
                  <a:gd name="connsiteX1" fmla="*/ 413372 w 428612"/>
                  <a:gd name="connsiteY1" fmla="*/ 373380 h 1551634"/>
                  <a:gd name="connsiteX2" fmla="*/ 428612 w 428612"/>
                  <a:gd name="connsiteY2" fmla="*/ 1551634 h 1551634"/>
                  <a:gd name="connsiteX3" fmla="*/ 0 w 428612"/>
                  <a:gd name="connsiteY3" fmla="*/ 1284934 h 1551634"/>
                  <a:gd name="connsiteX4" fmla="*/ 22860 w 428612"/>
                  <a:gd name="connsiteY4" fmla="*/ 0 h 1551634"/>
                  <a:gd name="connsiteX0" fmla="*/ 22860 w 428612"/>
                  <a:gd name="connsiteY0" fmla="*/ 0 h 1475434"/>
                  <a:gd name="connsiteX1" fmla="*/ 413372 w 428612"/>
                  <a:gd name="connsiteY1" fmla="*/ 297180 h 1475434"/>
                  <a:gd name="connsiteX2" fmla="*/ 428612 w 428612"/>
                  <a:gd name="connsiteY2" fmla="*/ 1475434 h 1475434"/>
                  <a:gd name="connsiteX3" fmla="*/ 0 w 428612"/>
                  <a:gd name="connsiteY3" fmla="*/ 1208734 h 1475434"/>
                  <a:gd name="connsiteX4" fmla="*/ 22860 w 428612"/>
                  <a:gd name="connsiteY4" fmla="*/ 0 h 1475434"/>
                  <a:gd name="connsiteX0" fmla="*/ 22860 w 436232"/>
                  <a:gd name="connsiteY0" fmla="*/ 0 h 1475434"/>
                  <a:gd name="connsiteX1" fmla="*/ 436232 w 436232"/>
                  <a:gd name="connsiteY1" fmla="*/ 297180 h 1475434"/>
                  <a:gd name="connsiteX2" fmla="*/ 428612 w 436232"/>
                  <a:gd name="connsiteY2" fmla="*/ 1475434 h 1475434"/>
                  <a:gd name="connsiteX3" fmla="*/ 0 w 436232"/>
                  <a:gd name="connsiteY3" fmla="*/ 1208734 h 1475434"/>
                  <a:gd name="connsiteX4" fmla="*/ 22860 w 436232"/>
                  <a:gd name="connsiteY4" fmla="*/ 0 h 1475434"/>
                  <a:gd name="connsiteX0" fmla="*/ 22860 w 436232"/>
                  <a:gd name="connsiteY0" fmla="*/ 0 h 1475434"/>
                  <a:gd name="connsiteX1" fmla="*/ 436232 w 436232"/>
                  <a:gd name="connsiteY1" fmla="*/ 297180 h 1475434"/>
                  <a:gd name="connsiteX2" fmla="*/ 428612 w 436232"/>
                  <a:gd name="connsiteY2" fmla="*/ 1475434 h 1475434"/>
                  <a:gd name="connsiteX3" fmla="*/ 0 w 436232"/>
                  <a:gd name="connsiteY3" fmla="*/ 1140154 h 1475434"/>
                  <a:gd name="connsiteX4" fmla="*/ 22860 w 436232"/>
                  <a:gd name="connsiteY4" fmla="*/ 0 h 1475434"/>
                  <a:gd name="connsiteX0" fmla="*/ 22860 w 428612"/>
                  <a:gd name="connsiteY0" fmla="*/ 0 h 1475434"/>
                  <a:gd name="connsiteX1" fmla="*/ 428612 w 428612"/>
                  <a:gd name="connsiteY1" fmla="*/ 206561 h 1475434"/>
                  <a:gd name="connsiteX2" fmla="*/ 428612 w 428612"/>
                  <a:gd name="connsiteY2" fmla="*/ 1475434 h 1475434"/>
                  <a:gd name="connsiteX3" fmla="*/ 0 w 428612"/>
                  <a:gd name="connsiteY3" fmla="*/ 1140154 h 1475434"/>
                  <a:gd name="connsiteX4" fmla="*/ 22860 w 428612"/>
                  <a:gd name="connsiteY4" fmla="*/ 0 h 147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12" h="1475434">
                    <a:moveTo>
                      <a:pt x="22860" y="0"/>
                    </a:moveTo>
                    <a:lnTo>
                      <a:pt x="428612" y="206561"/>
                    </a:lnTo>
                    <a:lnTo>
                      <a:pt x="428612" y="1475434"/>
                    </a:lnTo>
                    <a:lnTo>
                      <a:pt x="0" y="1140154"/>
                    </a:lnTo>
                    <a:lnTo>
                      <a:pt x="22860" y="0"/>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7" name="Rectangle 166">
              <a:extLst>
                <a:ext uri="{FF2B5EF4-FFF2-40B4-BE49-F238E27FC236}">
                  <a16:creationId xmlns:a16="http://schemas.microsoft.com/office/drawing/2014/main" id="{6E36815C-99B1-6511-4E48-D0CCBAC81E20}"/>
                </a:ext>
              </a:extLst>
            </p:cNvPr>
            <p:cNvSpPr/>
            <p:nvPr/>
          </p:nvSpPr>
          <p:spPr>
            <a:xfrm>
              <a:off x="4921695" y="2422555"/>
              <a:ext cx="1132609"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Browser</a:t>
              </a:r>
            </a:p>
          </p:txBody>
        </p:sp>
      </p:grpSp>
      <p:grpSp>
        <p:nvGrpSpPr>
          <p:cNvPr id="158" name="blue">
            <a:extLst>
              <a:ext uri="{FF2B5EF4-FFF2-40B4-BE49-F238E27FC236}">
                <a16:creationId xmlns:a16="http://schemas.microsoft.com/office/drawing/2014/main" id="{B95BEE12-43A6-C5EC-AEDF-4B5CF977F8BA}"/>
              </a:ext>
            </a:extLst>
          </p:cNvPr>
          <p:cNvGrpSpPr/>
          <p:nvPr/>
        </p:nvGrpSpPr>
        <p:grpSpPr>
          <a:xfrm>
            <a:off x="5421804" y="2903338"/>
            <a:ext cx="1832112" cy="1660079"/>
            <a:chOff x="4461104" y="2903338"/>
            <a:chExt cx="1832112" cy="1660079"/>
          </a:xfrm>
        </p:grpSpPr>
        <p:grpSp>
          <p:nvGrpSpPr>
            <p:cNvPr id="157" name="Group 156">
              <a:extLst>
                <a:ext uri="{FF2B5EF4-FFF2-40B4-BE49-F238E27FC236}">
                  <a16:creationId xmlns:a16="http://schemas.microsoft.com/office/drawing/2014/main" id="{71B34ABE-2E58-4563-C97C-39DBB923F443}"/>
                </a:ext>
              </a:extLst>
            </p:cNvPr>
            <p:cNvGrpSpPr/>
            <p:nvPr/>
          </p:nvGrpSpPr>
          <p:grpSpPr>
            <a:xfrm>
              <a:off x="4545839" y="3308550"/>
              <a:ext cx="1747377" cy="1254867"/>
              <a:chOff x="4545839" y="3308550"/>
              <a:chExt cx="1747377" cy="1254867"/>
            </a:xfrm>
          </p:grpSpPr>
          <p:sp>
            <p:nvSpPr>
              <p:cNvPr id="112" name="Rectangle 111">
                <a:extLst>
                  <a:ext uri="{FF2B5EF4-FFF2-40B4-BE49-F238E27FC236}">
                    <a16:creationId xmlns:a16="http://schemas.microsoft.com/office/drawing/2014/main" id="{17491B3F-E5D3-D989-2E5A-5EDC075ABA32}"/>
                  </a:ext>
                </a:extLst>
              </p:cNvPr>
              <p:cNvSpPr/>
              <p:nvPr/>
            </p:nvSpPr>
            <p:spPr>
              <a:xfrm flipH="1">
                <a:off x="4929680" y="3447760"/>
                <a:ext cx="1363536" cy="1115657"/>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39">
                <a:extLst>
                  <a:ext uri="{FF2B5EF4-FFF2-40B4-BE49-F238E27FC236}">
                    <a16:creationId xmlns:a16="http://schemas.microsoft.com/office/drawing/2014/main" id="{B7184BAD-7526-14BB-51C2-A95E7781E917}"/>
                  </a:ext>
                </a:extLst>
              </p:cNvPr>
              <p:cNvSpPr/>
              <p:nvPr/>
            </p:nvSpPr>
            <p:spPr>
              <a:xfrm flipH="1">
                <a:off x="4545839" y="3308550"/>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56">
                <a:extLst>
                  <a:ext uri="{FF2B5EF4-FFF2-40B4-BE49-F238E27FC236}">
                    <a16:creationId xmlns:a16="http://schemas.microsoft.com/office/drawing/2014/main" id="{FD3D354F-69C4-D86D-89A5-8502A911F3E3}"/>
                  </a:ext>
                </a:extLst>
              </p:cNvPr>
              <p:cNvSpPr/>
              <p:nvPr/>
            </p:nvSpPr>
            <p:spPr>
              <a:xfrm flipH="1">
                <a:off x="4571566" y="3308553"/>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9" name="Rectangle 108">
              <a:extLst>
                <a:ext uri="{FF2B5EF4-FFF2-40B4-BE49-F238E27FC236}">
                  <a16:creationId xmlns:a16="http://schemas.microsoft.com/office/drawing/2014/main" id="{B1103DCD-04BB-5740-3014-046FF7928528}"/>
                </a:ext>
              </a:extLst>
            </p:cNvPr>
            <p:cNvSpPr/>
            <p:nvPr/>
          </p:nvSpPr>
          <p:spPr>
            <a:xfrm>
              <a:off x="4461104" y="2903338"/>
              <a:ext cx="1383917"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z-index:1</a:t>
              </a:r>
            </a:p>
          </p:txBody>
        </p:sp>
      </p:grpSp>
      <p:grpSp>
        <p:nvGrpSpPr>
          <p:cNvPr id="155" name="green">
            <a:extLst>
              <a:ext uri="{FF2B5EF4-FFF2-40B4-BE49-F238E27FC236}">
                <a16:creationId xmlns:a16="http://schemas.microsoft.com/office/drawing/2014/main" id="{2EE4A09D-DD0C-E3AE-36BC-9FB0DADB15E8}"/>
              </a:ext>
            </a:extLst>
          </p:cNvPr>
          <p:cNvGrpSpPr/>
          <p:nvPr/>
        </p:nvGrpSpPr>
        <p:grpSpPr>
          <a:xfrm>
            <a:off x="5903734" y="3194029"/>
            <a:ext cx="1773496" cy="1874899"/>
            <a:chOff x="4971014" y="3242084"/>
            <a:chExt cx="1773496" cy="1700268"/>
          </a:xfrm>
        </p:grpSpPr>
        <p:grpSp>
          <p:nvGrpSpPr>
            <p:cNvPr id="154" name="Group 153">
              <a:extLst>
                <a:ext uri="{FF2B5EF4-FFF2-40B4-BE49-F238E27FC236}">
                  <a16:creationId xmlns:a16="http://schemas.microsoft.com/office/drawing/2014/main" id="{938D6320-B460-376E-EFA8-6A77E16F96B6}"/>
                </a:ext>
              </a:extLst>
            </p:cNvPr>
            <p:cNvGrpSpPr/>
            <p:nvPr/>
          </p:nvGrpSpPr>
          <p:grpSpPr>
            <a:xfrm>
              <a:off x="4971014" y="3486282"/>
              <a:ext cx="1773496" cy="1456070"/>
              <a:chOff x="4971014" y="3486282"/>
              <a:chExt cx="1773496" cy="1456070"/>
            </a:xfrm>
          </p:grpSpPr>
          <p:sp>
            <p:nvSpPr>
              <p:cNvPr id="104" name="Rectangle 103">
                <a:extLst>
                  <a:ext uri="{FF2B5EF4-FFF2-40B4-BE49-F238E27FC236}">
                    <a16:creationId xmlns:a16="http://schemas.microsoft.com/office/drawing/2014/main" id="{05AEB37D-A38D-4265-2A07-E8F708708669}"/>
                  </a:ext>
                </a:extLst>
              </p:cNvPr>
              <p:cNvSpPr/>
              <p:nvPr/>
            </p:nvSpPr>
            <p:spPr>
              <a:xfrm flipH="1">
                <a:off x="5360593" y="3647812"/>
                <a:ext cx="1383917" cy="129454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39">
                <a:extLst>
                  <a:ext uri="{FF2B5EF4-FFF2-40B4-BE49-F238E27FC236}">
                    <a16:creationId xmlns:a16="http://schemas.microsoft.com/office/drawing/2014/main" id="{88890F35-D5C5-CAC7-271E-5D921072B7BC}"/>
                  </a:ext>
                </a:extLst>
              </p:cNvPr>
              <p:cNvSpPr/>
              <p:nvPr/>
            </p:nvSpPr>
            <p:spPr>
              <a:xfrm flipH="1">
                <a:off x="4971014" y="3486282"/>
                <a:ext cx="389579" cy="1442516"/>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56">
                <a:extLst>
                  <a:ext uri="{FF2B5EF4-FFF2-40B4-BE49-F238E27FC236}">
                    <a16:creationId xmlns:a16="http://schemas.microsoft.com/office/drawing/2014/main" id="{F5FDA0EE-FDA6-B673-89EF-3285EF42E685}"/>
                  </a:ext>
                </a:extLst>
              </p:cNvPr>
              <p:cNvSpPr/>
              <p:nvPr/>
            </p:nvSpPr>
            <p:spPr>
              <a:xfrm flipH="1">
                <a:off x="4997125" y="3486282"/>
                <a:ext cx="1747377" cy="161530"/>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1" name="Rectangle 100">
              <a:extLst>
                <a:ext uri="{FF2B5EF4-FFF2-40B4-BE49-F238E27FC236}">
                  <a16:creationId xmlns:a16="http://schemas.microsoft.com/office/drawing/2014/main" id="{5D9D999D-4ED2-E754-ECE0-0AF3C7D87C93}"/>
                </a:ext>
              </a:extLst>
            </p:cNvPr>
            <p:cNvSpPr/>
            <p:nvPr/>
          </p:nvSpPr>
          <p:spPr>
            <a:xfrm>
              <a:off x="5114062" y="3242084"/>
              <a:ext cx="1477091" cy="404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z-index:2</a:t>
              </a:r>
            </a:p>
          </p:txBody>
        </p:sp>
      </p:grpSp>
      <p:grpSp>
        <p:nvGrpSpPr>
          <p:cNvPr id="152" name="red">
            <a:extLst>
              <a:ext uri="{FF2B5EF4-FFF2-40B4-BE49-F238E27FC236}">
                <a16:creationId xmlns:a16="http://schemas.microsoft.com/office/drawing/2014/main" id="{694A9B6F-5B98-90F4-645E-5311FF4CF29A}"/>
              </a:ext>
            </a:extLst>
          </p:cNvPr>
          <p:cNvGrpSpPr/>
          <p:nvPr/>
        </p:nvGrpSpPr>
        <p:grpSpPr>
          <a:xfrm>
            <a:off x="6306656" y="3431258"/>
            <a:ext cx="1762212" cy="2173173"/>
            <a:chOff x="5423202" y="3424043"/>
            <a:chExt cx="1743713" cy="2006231"/>
          </a:xfrm>
        </p:grpSpPr>
        <p:grpSp>
          <p:nvGrpSpPr>
            <p:cNvPr id="151" name="Group 150">
              <a:extLst>
                <a:ext uri="{FF2B5EF4-FFF2-40B4-BE49-F238E27FC236}">
                  <a16:creationId xmlns:a16="http://schemas.microsoft.com/office/drawing/2014/main" id="{74B2D97A-574C-5A41-E968-17660447257C}"/>
                </a:ext>
              </a:extLst>
            </p:cNvPr>
            <p:cNvGrpSpPr/>
            <p:nvPr/>
          </p:nvGrpSpPr>
          <p:grpSpPr>
            <a:xfrm>
              <a:off x="5423202" y="3588597"/>
              <a:ext cx="1691354" cy="1841677"/>
              <a:chOff x="5423202" y="3588597"/>
              <a:chExt cx="1691354" cy="1841677"/>
            </a:xfrm>
          </p:grpSpPr>
          <p:sp>
            <p:nvSpPr>
              <p:cNvPr id="96" name="Rectangle 95">
                <a:extLst>
                  <a:ext uri="{FF2B5EF4-FFF2-40B4-BE49-F238E27FC236}">
                    <a16:creationId xmlns:a16="http://schemas.microsoft.com/office/drawing/2014/main" id="{CC59CE17-9F81-3EC4-8BF7-A8063A1A54F0}"/>
                  </a:ext>
                </a:extLst>
              </p:cNvPr>
              <p:cNvSpPr/>
              <p:nvPr/>
            </p:nvSpPr>
            <p:spPr>
              <a:xfrm flipH="1">
                <a:off x="5779259" y="3812148"/>
                <a:ext cx="1335297" cy="1618126"/>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39">
                <a:extLst>
                  <a:ext uri="{FF2B5EF4-FFF2-40B4-BE49-F238E27FC236}">
                    <a16:creationId xmlns:a16="http://schemas.microsoft.com/office/drawing/2014/main" id="{5F19450B-B0BD-372B-EC3E-78924FDA7C4B}"/>
                  </a:ext>
                </a:extLst>
              </p:cNvPr>
              <p:cNvSpPr/>
              <p:nvPr/>
            </p:nvSpPr>
            <p:spPr>
              <a:xfrm flipH="1">
                <a:off x="5423202" y="3588597"/>
                <a:ext cx="375892" cy="1822168"/>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56">
                <a:extLst>
                  <a:ext uri="{FF2B5EF4-FFF2-40B4-BE49-F238E27FC236}">
                    <a16:creationId xmlns:a16="http://schemas.microsoft.com/office/drawing/2014/main" id="{F140DAB8-AC60-9333-0E77-C75A67A008F1}"/>
                  </a:ext>
                </a:extLst>
              </p:cNvPr>
              <p:cNvSpPr/>
              <p:nvPr/>
            </p:nvSpPr>
            <p:spPr>
              <a:xfrm flipH="1">
                <a:off x="5428561" y="3608106"/>
                <a:ext cx="1685988" cy="204043"/>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Rectangle 92">
              <a:extLst>
                <a:ext uri="{FF2B5EF4-FFF2-40B4-BE49-F238E27FC236}">
                  <a16:creationId xmlns:a16="http://schemas.microsoft.com/office/drawing/2014/main" id="{96433041-AE88-E3C2-4FF1-8735F18B93FA}"/>
                </a:ext>
              </a:extLst>
            </p:cNvPr>
            <p:cNvSpPr/>
            <p:nvPr/>
          </p:nvSpPr>
          <p:spPr>
            <a:xfrm>
              <a:off x="5770445" y="3424043"/>
              <a:ext cx="1396470"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z-index:3</a:t>
              </a:r>
            </a:p>
          </p:txBody>
        </p:sp>
      </p:grpSp>
      <p:sp>
        <p:nvSpPr>
          <p:cNvPr id="28" name="Arrow: Curved Left 27">
            <a:extLst>
              <a:ext uri="{FF2B5EF4-FFF2-40B4-BE49-F238E27FC236}">
                <a16:creationId xmlns:a16="http://schemas.microsoft.com/office/drawing/2014/main" id="{E7FB0011-036E-DB42-E994-D3051AB1B894}"/>
              </a:ext>
            </a:extLst>
          </p:cNvPr>
          <p:cNvSpPr/>
          <p:nvPr/>
        </p:nvSpPr>
        <p:spPr>
          <a:xfrm rot="16585412">
            <a:off x="4133979" y="747720"/>
            <a:ext cx="704543" cy="236447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09883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circle(in)">
                                      <p:cBhvr>
                                        <p:cTn id="7" dur="20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ircle(in)">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nodeType="clickEffect">
                                  <p:stCondLst>
                                    <p:cond delay="0"/>
                                  </p:stCondLst>
                                  <p:childTnLst>
                                    <p:set>
                                      <p:cBhvr>
                                        <p:cTn id="21" dur="1" fill="hold">
                                          <p:stCondLst>
                                            <p:cond delay="0"/>
                                          </p:stCondLst>
                                        </p:cTn>
                                        <p:tgtEl>
                                          <p:spTgt spid="158"/>
                                        </p:tgtEl>
                                        <p:attrNameLst>
                                          <p:attrName>style.visibility</p:attrName>
                                        </p:attrNameLst>
                                      </p:cBhvr>
                                      <p:to>
                                        <p:strVal val="visible"/>
                                      </p:to>
                                    </p:set>
                                    <p:anim calcmode="lin" valueType="num">
                                      <p:cBhvr additive="base">
                                        <p:cTn id="22" dur="500" fill="hold"/>
                                        <p:tgtEl>
                                          <p:spTgt spid="158"/>
                                        </p:tgtEl>
                                        <p:attrNameLst>
                                          <p:attrName>ppt_x</p:attrName>
                                        </p:attrNameLst>
                                      </p:cBhvr>
                                      <p:tavLst>
                                        <p:tav tm="0">
                                          <p:val>
                                            <p:strVal val="0-#ppt_w/2"/>
                                          </p:val>
                                        </p:tav>
                                        <p:tav tm="100000">
                                          <p:val>
                                            <p:strVal val="#ppt_x"/>
                                          </p:val>
                                        </p:tav>
                                      </p:tavLst>
                                    </p:anim>
                                    <p:anim calcmode="lin" valueType="num">
                                      <p:cBhvr additive="base">
                                        <p:cTn id="23" dur="500" fill="hold"/>
                                        <p:tgtEl>
                                          <p:spTgt spid="15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9" fill="hold" nodeType="clickEffect">
                                  <p:stCondLst>
                                    <p:cond delay="0"/>
                                  </p:stCondLst>
                                  <p:childTnLst>
                                    <p:set>
                                      <p:cBhvr>
                                        <p:cTn id="27" dur="1" fill="hold">
                                          <p:stCondLst>
                                            <p:cond delay="0"/>
                                          </p:stCondLst>
                                        </p:cTn>
                                        <p:tgtEl>
                                          <p:spTgt spid="155"/>
                                        </p:tgtEl>
                                        <p:attrNameLst>
                                          <p:attrName>style.visibility</p:attrName>
                                        </p:attrNameLst>
                                      </p:cBhvr>
                                      <p:to>
                                        <p:strVal val="visible"/>
                                      </p:to>
                                    </p:set>
                                    <p:anim calcmode="lin" valueType="num">
                                      <p:cBhvr additive="base">
                                        <p:cTn id="28" dur="500" fill="hold"/>
                                        <p:tgtEl>
                                          <p:spTgt spid="155"/>
                                        </p:tgtEl>
                                        <p:attrNameLst>
                                          <p:attrName>ppt_x</p:attrName>
                                        </p:attrNameLst>
                                      </p:cBhvr>
                                      <p:tavLst>
                                        <p:tav tm="0">
                                          <p:val>
                                            <p:strVal val="0-#ppt_w/2"/>
                                          </p:val>
                                        </p:tav>
                                        <p:tav tm="100000">
                                          <p:val>
                                            <p:strVal val="#ppt_x"/>
                                          </p:val>
                                        </p:tav>
                                      </p:tavLst>
                                    </p:anim>
                                    <p:anim calcmode="lin" valueType="num">
                                      <p:cBhvr additive="base">
                                        <p:cTn id="29" dur="500" fill="hold"/>
                                        <p:tgtEl>
                                          <p:spTgt spid="155"/>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9" fill="hold" nodeType="clickEffect">
                                  <p:stCondLst>
                                    <p:cond delay="0"/>
                                  </p:stCondLst>
                                  <p:childTnLst>
                                    <p:set>
                                      <p:cBhvr>
                                        <p:cTn id="33" dur="1" fill="hold">
                                          <p:stCondLst>
                                            <p:cond delay="0"/>
                                          </p:stCondLst>
                                        </p:cTn>
                                        <p:tgtEl>
                                          <p:spTgt spid="152"/>
                                        </p:tgtEl>
                                        <p:attrNameLst>
                                          <p:attrName>style.visibility</p:attrName>
                                        </p:attrNameLst>
                                      </p:cBhvr>
                                      <p:to>
                                        <p:strVal val="visible"/>
                                      </p:to>
                                    </p:set>
                                    <p:anim calcmode="lin" valueType="num">
                                      <p:cBhvr additive="base">
                                        <p:cTn id="34" dur="500" fill="hold"/>
                                        <p:tgtEl>
                                          <p:spTgt spid="152"/>
                                        </p:tgtEl>
                                        <p:attrNameLst>
                                          <p:attrName>ppt_x</p:attrName>
                                        </p:attrNameLst>
                                      </p:cBhvr>
                                      <p:tavLst>
                                        <p:tav tm="0">
                                          <p:val>
                                            <p:strVal val="0-#ppt_w/2"/>
                                          </p:val>
                                        </p:tav>
                                        <p:tav tm="100000">
                                          <p:val>
                                            <p:strVal val="#ppt_x"/>
                                          </p:val>
                                        </p:tav>
                                      </p:tavLst>
                                    </p:anim>
                                    <p:anim calcmode="lin" valueType="num">
                                      <p:cBhvr additive="base">
                                        <p:cTn id="35" dur="500" fill="hold"/>
                                        <p:tgtEl>
                                          <p:spTgt spid="1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5C082B8-10A6-0641-64EB-3B883CA5737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035F3BE-7084-3588-3A08-3BF4606B525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17041C1-D27F-94B6-1BEA-9477A77EF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8ADEFD1-0CC9-95F1-245A-C7822EB2789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DA26F6-6C5E-F945-5EE5-28C31E0B387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CA938C-AD45-2897-4D62-2ACF6BA5988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8138A3-FC0D-1031-8F2B-BE95F11076C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0C8EB38-712F-D90B-C44E-8E2457B8F4A8}"/>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1B43EE96-8FBB-6010-517F-6F1D08FD077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462024A-23E2-7A1E-05BA-CC895F2BAE3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6B82873-647E-2C5E-7146-64B71F2A27F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69D1A3F-DC78-4F05-FF62-BDF2ED75F51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24D5C1D-BF64-778B-32E6-F79EEE8B3C3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3828875-8BBF-03FA-5A3E-989302F21DE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070822C-7906-A52F-1F66-AB8C7F138E7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D97629B-B643-FDD4-8726-8E82CC8CA57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B2333A07-0CCE-6DB8-EA9C-ACE76E4BFCF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4" name="Group 23">
            <a:extLst>
              <a:ext uri="{FF2B5EF4-FFF2-40B4-BE49-F238E27FC236}">
                <a16:creationId xmlns:a16="http://schemas.microsoft.com/office/drawing/2014/main" id="{3E404F4F-E088-462D-D7BB-2D2A8F8B4134}"/>
              </a:ext>
            </a:extLst>
          </p:cNvPr>
          <p:cNvGrpSpPr/>
          <p:nvPr/>
        </p:nvGrpSpPr>
        <p:grpSpPr>
          <a:xfrm>
            <a:off x="356740" y="1227724"/>
            <a:ext cx="7996670" cy="2363915"/>
            <a:chOff x="356740" y="1113424"/>
            <a:chExt cx="7996670" cy="2363915"/>
          </a:xfrm>
        </p:grpSpPr>
        <p:sp>
          <p:nvSpPr>
            <p:cNvPr id="3" name="Rectangle 2">
              <a:extLst>
                <a:ext uri="{FF2B5EF4-FFF2-40B4-BE49-F238E27FC236}">
                  <a16:creationId xmlns:a16="http://schemas.microsoft.com/office/drawing/2014/main" id="{BBDA54CC-3B5B-D389-EF44-15200EFE7FA7}"/>
                </a:ext>
              </a:extLst>
            </p:cNvPr>
            <p:cNvSpPr/>
            <p:nvPr/>
          </p:nvSpPr>
          <p:spPr>
            <a:xfrm>
              <a:off x="365452" y="1113424"/>
              <a:ext cx="3384913" cy="64751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Rockwell" panose="02060603020205020403" pitchFamily="18" charset="0"/>
                </a:rPr>
                <a:t>CSS - OPACITY</a:t>
              </a:r>
            </a:p>
          </p:txBody>
        </p:sp>
        <p:sp>
          <p:nvSpPr>
            <p:cNvPr id="10" name="Rectangle 9">
              <a:extLst>
                <a:ext uri="{FF2B5EF4-FFF2-40B4-BE49-F238E27FC236}">
                  <a16:creationId xmlns:a16="http://schemas.microsoft.com/office/drawing/2014/main" id="{992F57DC-86BF-F4D4-546C-8DBA6B50A7B9}"/>
                </a:ext>
              </a:extLst>
            </p:cNvPr>
            <p:cNvSpPr/>
            <p:nvPr/>
          </p:nvSpPr>
          <p:spPr>
            <a:xfrm>
              <a:off x="356740" y="1760941"/>
              <a:ext cx="7996670" cy="1716398"/>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Aptos" panose="020B0004020202020204" pitchFamily="34" charset="0"/>
                </a:rPr>
                <a:t>The opacity property sets the opacity level for an element.</a:t>
              </a:r>
            </a:p>
            <a:p>
              <a:r>
                <a:rPr lang="en-US" sz="2400" dirty="0">
                  <a:solidFill>
                    <a:schemeClr val="tx1"/>
                  </a:solidFill>
                  <a:latin typeface="Aptos" panose="020B0004020202020204" pitchFamily="34" charset="0"/>
                </a:rPr>
                <a:t>The opacity-level </a:t>
              </a:r>
              <a:r>
                <a:rPr lang="en-US" sz="2400" b="1" dirty="0">
                  <a:solidFill>
                    <a:schemeClr val="tx1"/>
                  </a:solidFill>
                  <a:latin typeface="Aptos" panose="020B0004020202020204" pitchFamily="34" charset="0"/>
                </a:rPr>
                <a:t>describes the transparency-level</a:t>
              </a:r>
              <a:r>
                <a:rPr lang="en-US" sz="2400" dirty="0">
                  <a:solidFill>
                    <a:schemeClr val="tx1"/>
                  </a:solidFill>
                  <a:latin typeface="Aptos" panose="020B0004020202020204" pitchFamily="34" charset="0"/>
                </a:rPr>
                <a:t>, where 1 is not transparent at all, 0.5 is 50% see-through, and 0 is completely transparent.</a:t>
              </a:r>
            </a:p>
          </p:txBody>
        </p:sp>
      </p:grpSp>
      <p:sp>
        <p:nvSpPr>
          <p:cNvPr id="16" name="Rectangle 15">
            <a:extLst>
              <a:ext uri="{FF2B5EF4-FFF2-40B4-BE49-F238E27FC236}">
                <a16:creationId xmlns:a16="http://schemas.microsoft.com/office/drawing/2014/main" id="{2F4E03D2-9839-0526-95D0-885A027C00F7}"/>
              </a:ext>
            </a:extLst>
          </p:cNvPr>
          <p:cNvSpPr/>
          <p:nvPr/>
        </p:nvSpPr>
        <p:spPr>
          <a:xfrm>
            <a:off x="365452" y="4068324"/>
            <a:ext cx="6907801" cy="171639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opacity: </a:t>
            </a:r>
            <a:r>
              <a:rPr lang="en-US" sz="2800" i="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number</a:t>
            </a:r>
            <a:r>
              <a:rPr lang="en-US" sz="28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|initial|inherit</a:t>
            </a:r>
            <a: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number : 	Specifies the opacity. From 0.0 (fully transparent) to 1.0 (fully opaque)</a:t>
            </a: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930316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729B650-2645-4235-EB15-CBA4FB7FB68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84A99E49-1504-C249-B79B-DEA9F6CA29B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3A1FBD2-21FA-0E9F-C4F0-87F3D338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78E2D1A-96C9-2856-CC16-F5BBF89E995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3D1A20-CB6F-1BE1-9B17-71D8ECEE718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7A3E7C-7643-596B-2F9C-5C21337CD34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7E7CCA-B5AA-FE68-D612-E7047A9D749B}"/>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9DD22B3-6AB1-3AED-7EDA-A633BC6B44A2}"/>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E39C7573-0AF3-46EF-D9D4-FB2947ED8A30}"/>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0D26346-62F1-9BAB-D817-63FAA9CAE4E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B412626-1728-CD4C-2458-780D75E8A085}"/>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EAD728F-4C8A-28C7-1E55-E758A80A9D8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AD5CC43-187B-D99F-F978-FA9F63D752F8}"/>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5CD117-CA60-B3A0-DA5A-2617CA0E7FE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D2CF6A6B-3047-3053-D76B-48696246A2B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64F614D-E7B7-6E8F-2611-8C16CB68DAF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9E96263-B115-99DF-AB6B-865572D92F8C}"/>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4" name="Group 23">
            <a:extLst>
              <a:ext uri="{FF2B5EF4-FFF2-40B4-BE49-F238E27FC236}">
                <a16:creationId xmlns:a16="http://schemas.microsoft.com/office/drawing/2014/main" id="{C81DBE65-75ED-1B2D-8AFF-EDBA0EBF5A96}"/>
              </a:ext>
            </a:extLst>
          </p:cNvPr>
          <p:cNvGrpSpPr/>
          <p:nvPr/>
        </p:nvGrpSpPr>
        <p:grpSpPr>
          <a:xfrm>
            <a:off x="200607" y="98978"/>
            <a:ext cx="8667454" cy="1532396"/>
            <a:chOff x="404947" y="319047"/>
            <a:chExt cx="8667454" cy="1532396"/>
          </a:xfrm>
        </p:grpSpPr>
        <p:sp>
          <p:nvSpPr>
            <p:cNvPr id="3" name="Rectangle 2">
              <a:extLst>
                <a:ext uri="{FF2B5EF4-FFF2-40B4-BE49-F238E27FC236}">
                  <a16:creationId xmlns:a16="http://schemas.microsoft.com/office/drawing/2014/main" id="{C62262DA-1DC2-AA1D-1F69-CBE832C30F7F}"/>
                </a:ext>
              </a:extLst>
            </p:cNvPr>
            <p:cNvSpPr/>
            <p:nvPr/>
          </p:nvSpPr>
          <p:spPr>
            <a:xfrm>
              <a:off x="6341362" y="319047"/>
              <a:ext cx="2731039" cy="64751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ckwell" panose="02060603020205020403" pitchFamily="18" charset="0"/>
                </a:rPr>
                <a:t>CSS - GRADIENT</a:t>
              </a:r>
            </a:p>
          </p:txBody>
        </p:sp>
        <p:sp>
          <p:nvSpPr>
            <p:cNvPr id="10" name="Rectangle 9">
              <a:extLst>
                <a:ext uri="{FF2B5EF4-FFF2-40B4-BE49-F238E27FC236}">
                  <a16:creationId xmlns:a16="http://schemas.microsoft.com/office/drawing/2014/main" id="{7985CE9C-C11F-673F-2C73-40804D395261}"/>
                </a:ext>
              </a:extLst>
            </p:cNvPr>
            <p:cNvSpPr/>
            <p:nvPr/>
          </p:nvSpPr>
          <p:spPr>
            <a:xfrm>
              <a:off x="404947" y="1173809"/>
              <a:ext cx="7996670" cy="677634"/>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CSS gradient functions </a:t>
              </a:r>
              <a:r>
                <a:rPr lang="en-US" sz="2000" u="sng" dirty="0">
                  <a:solidFill>
                    <a:schemeClr val="tx1"/>
                  </a:solidFill>
                  <a:latin typeface="Berlin Sans FB" panose="020E0602020502020306" pitchFamily="34" charset="0"/>
                </a:rPr>
                <a:t>let you display smooth transitions </a:t>
              </a:r>
              <a:r>
                <a:rPr lang="en-US" sz="2000" dirty="0">
                  <a:solidFill>
                    <a:schemeClr val="tx1"/>
                  </a:solidFill>
                  <a:latin typeface="Berlin Sans FB" panose="020E0602020502020306" pitchFamily="34" charset="0"/>
                </a:rPr>
                <a:t>between </a:t>
              </a:r>
              <a:r>
                <a:rPr lang="en-US" sz="2000" u="sng" dirty="0">
                  <a:solidFill>
                    <a:schemeClr val="tx1"/>
                  </a:solidFill>
                  <a:latin typeface="Berlin Sans FB" panose="020E0602020502020306" pitchFamily="34" charset="0"/>
                </a:rPr>
                <a:t>two or more colors </a:t>
              </a:r>
              <a:r>
                <a:rPr lang="en-US" sz="2000" dirty="0">
                  <a:solidFill>
                    <a:schemeClr val="tx1"/>
                  </a:solidFill>
                  <a:latin typeface="Berlin Sans FB" panose="020E0602020502020306" pitchFamily="34" charset="0"/>
                </a:rPr>
                <a:t>within an element.</a:t>
              </a:r>
              <a:endParaRPr lang="en-US" sz="2800" dirty="0">
                <a:solidFill>
                  <a:schemeClr val="tx1"/>
                </a:solidFill>
                <a:latin typeface="Berlin Sans FB" panose="020E0602020502020306" pitchFamily="34" charset="0"/>
              </a:endParaRPr>
            </a:p>
          </p:txBody>
        </p:sp>
      </p:grpSp>
      <p:grpSp>
        <p:nvGrpSpPr>
          <p:cNvPr id="26" name="Group 25">
            <a:extLst>
              <a:ext uri="{FF2B5EF4-FFF2-40B4-BE49-F238E27FC236}">
                <a16:creationId xmlns:a16="http://schemas.microsoft.com/office/drawing/2014/main" id="{B47AD500-8170-6465-4973-75989802AAC6}"/>
              </a:ext>
            </a:extLst>
          </p:cNvPr>
          <p:cNvGrpSpPr/>
          <p:nvPr/>
        </p:nvGrpSpPr>
        <p:grpSpPr>
          <a:xfrm>
            <a:off x="187862" y="1691689"/>
            <a:ext cx="8590024" cy="1241683"/>
            <a:chOff x="341701" y="3029900"/>
            <a:chExt cx="8590024" cy="1241683"/>
          </a:xfrm>
        </p:grpSpPr>
        <p:sp>
          <p:nvSpPr>
            <p:cNvPr id="17" name="Rectangle 16">
              <a:extLst>
                <a:ext uri="{FF2B5EF4-FFF2-40B4-BE49-F238E27FC236}">
                  <a16:creationId xmlns:a16="http://schemas.microsoft.com/office/drawing/2014/main" id="{423EE2C2-E6C2-3583-F546-D98BDCB36A32}"/>
                </a:ext>
              </a:extLst>
            </p:cNvPr>
            <p:cNvSpPr/>
            <p:nvPr/>
          </p:nvSpPr>
          <p:spPr>
            <a:xfrm>
              <a:off x="835217" y="3029900"/>
              <a:ext cx="8096508" cy="124168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erlin Sans FB" panose="020E0602020502020306" pitchFamily="34" charset="0"/>
                </a:rPr>
                <a:t>Linear Gradients </a:t>
              </a:r>
              <a:r>
                <a:rPr lang="en-US" dirty="0">
                  <a:solidFill>
                    <a:schemeClr val="tx1"/>
                  </a:solidFill>
                  <a:latin typeface="Berlin Sans FB" panose="020E0602020502020306" pitchFamily="34" charset="0"/>
                </a:rPr>
                <a:t>: The color transition goes down, up, left, right, or diagonally</a:t>
              </a:r>
            </a:p>
            <a:p>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linear-gradient(</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direction</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color-stop1</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color-stop2, ...</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5" name="Oval 24">
              <a:extLst>
                <a:ext uri="{FF2B5EF4-FFF2-40B4-BE49-F238E27FC236}">
                  <a16:creationId xmlns:a16="http://schemas.microsoft.com/office/drawing/2014/main" id="{1801D711-68D2-7265-43FE-1C50BF9301CB}"/>
                </a:ext>
              </a:extLst>
            </p:cNvPr>
            <p:cNvSpPr/>
            <p:nvPr/>
          </p:nvSpPr>
          <p:spPr>
            <a:xfrm>
              <a:off x="341701" y="3199017"/>
              <a:ext cx="573052" cy="540255"/>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1</a:t>
              </a:r>
            </a:p>
          </p:txBody>
        </p:sp>
      </p:grpSp>
      <p:grpSp>
        <p:nvGrpSpPr>
          <p:cNvPr id="27" name="Group 26">
            <a:extLst>
              <a:ext uri="{FF2B5EF4-FFF2-40B4-BE49-F238E27FC236}">
                <a16:creationId xmlns:a16="http://schemas.microsoft.com/office/drawing/2014/main" id="{11BA37E9-4601-6609-1575-C309082D3506}"/>
              </a:ext>
            </a:extLst>
          </p:cNvPr>
          <p:cNvGrpSpPr/>
          <p:nvPr/>
        </p:nvGrpSpPr>
        <p:grpSpPr>
          <a:xfrm>
            <a:off x="200607" y="3008849"/>
            <a:ext cx="8716526" cy="2316913"/>
            <a:chOff x="200607" y="3090129"/>
            <a:chExt cx="8716526" cy="2316913"/>
          </a:xfrm>
        </p:grpSpPr>
        <p:sp>
          <p:nvSpPr>
            <p:cNvPr id="21" name="Rectangle 20">
              <a:extLst>
                <a:ext uri="{FF2B5EF4-FFF2-40B4-BE49-F238E27FC236}">
                  <a16:creationId xmlns:a16="http://schemas.microsoft.com/office/drawing/2014/main" id="{53FC0F70-334A-25E0-4EFC-56B617F2F1A1}"/>
                </a:ext>
              </a:extLst>
            </p:cNvPr>
            <p:cNvSpPr/>
            <p:nvPr/>
          </p:nvSpPr>
          <p:spPr>
            <a:xfrm>
              <a:off x="200607" y="3090129"/>
              <a:ext cx="7982206" cy="231691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erlin Sans FB" panose="020E0602020502020306" pitchFamily="34" charset="0"/>
                </a:rPr>
                <a:t>Radial Gradients </a:t>
              </a:r>
              <a:r>
                <a:rPr lang="en-US" dirty="0">
                  <a:solidFill>
                    <a:schemeClr val="tx1"/>
                  </a:solidFill>
                  <a:latin typeface="Berlin Sans FB" panose="020E0602020502020306" pitchFamily="34" charset="0"/>
                </a:rPr>
                <a:t>: The color transition goes out from a central point</a:t>
              </a:r>
              <a:br>
                <a:rPr lang="en-US" dirty="0">
                  <a:solidFill>
                    <a:schemeClr val="tx1"/>
                  </a:solidFill>
                  <a:latin typeface="Berlin Sans FB" panose="020E0602020502020306" pitchFamily="34" charset="0"/>
                </a:rPr>
              </a:b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radial-gradient(shape size at position, start-color, …, last-color)</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parameter : </a:t>
              </a:r>
            </a:p>
            <a:p>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shape : ellipse(default)|circle.</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size : farthest-corner(this is default)|</a:t>
              </a:r>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closest-side|farthest-side|closest-corner</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 : center(default)|</a:t>
              </a:r>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top|right|bottom|left|axis-x|axis-y</a:t>
              </a:r>
              <a:endPar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6" name="Oval 15">
              <a:extLst>
                <a:ext uri="{FF2B5EF4-FFF2-40B4-BE49-F238E27FC236}">
                  <a16:creationId xmlns:a16="http://schemas.microsoft.com/office/drawing/2014/main" id="{79E14FB9-6224-843F-A858-F311692FB643}"/>
                </a:ext>
              </a:extLst>
            </p:cNvPr>
            <p:cNvSpPr/>
            <p:nvPr/>
          </p:nvSpPr>
          <p:spPr>
            <a:xfrm>
              <a:off x="8002733" y="3691137"/>
              <a:ext cx="914400" cy="9144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2</a:t>
              </a:r>
            </a:p>
          </p:txBody>
        </p:sp>
      </p:grpSp>
      <p:grpSp>
        <p:nvGrpSpPr>
          <p:cNvPr id="29" name="Group 28">
            <a:extLst>
              <a:ext uri="{FF2B5EF4-FFF2-40B4-BE49-F238E27FC236}">
                <a16:creationId xmlns:a16="http://schemas.microsoft.com/office/drawing/2014/main" id="{9CD636AE-5A89-0ED3-DC67-208E00334655}"/>
              </a:ext>
            </a:extLst>
          </p:cNvPr>
          <p:cNvGrpSpPr/>
          <p:nvPr/>
        </p:nvGrpSpPr>
        <p:grpSpPr>
          <a:xfrm>
            <a:off x="200607" y="5457481"/>
            <a:ext cx="8216334" cy="1204590"/>
            <a:chOff x="200607" y="5457481"/>
            <a:chExt cx="8216334" cy="1204590"/>
          </a:xfrm>
        </p:grpSpPr>
        <p:sp>
          <p:nvSpPr>
            <p:cNvPr id="22" name="Rectangle 21">
              <a:extLst>
                <a:ext uri="{FF2B5EF4-FFF2-40B4-BE49-F238E27FC236}">
                  <a16:creationId xmlns:a16="http://schemas.microsoft.com/office/drawing/2014/main" id="{2F6E4BEF-2407-401D-7CE4-029AA49E428C}"/>
                </a:ext>
              </a:extLst>
            </p:cNvPr>
            <p:cNvSpPr/>
            <p:nvPr/>
          </p:nvSpPr>
          <p:spPr>
            <a:xfrm>
              <a:off x="200607" y="5457481"/>
              <a:ext cx="7518267" cy="12045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erlin Sans FB" panose="020E0602020502020306" pitchFamily="34" charset="0"/>
                </a:rPr>
                <a:t>Conic Gradients </a:t>
              </a:r>
              <a:r>
                <a:rPr lang="en-US" dirty="0">
                  <a:solidFill>
                    <a:schemeClr val="tx1"/>
                  </a:solidFill>
                  <a:latin typeface="Berlin Sans FB" panose="020E0602020502020306" pitchFamily="34" charset="0"/>
                </a:rPr>
                <a:t>: The color transition is rotated around a center point</a:t>
              </a:r>
              <a:br>
                <a:rPr lang="en-US" dirty="0">
                  <a:solidFill>
                    <a:schemeClr val="tx1"/>
                  </a:solidFill>
                  <a:latin typeface="Berlin Sans FB" panose="020E0602020502020306" pitchFamily="34"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syntax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conic-gradient([from</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angle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 </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degree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color </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degree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8" name="Oval 27">
              <a:extLst>
                <a:ext uri="{FF2B5EF4-FFF2-40B4-BE49-F238E27FC236}">
                  <a16:creationId xmlns:a16="http://schemas.microsoft.com/office/drawing/2014/main" id="{C3C806C1-FAEC-5C83-0BAE-D55E0FEC9F4C}"/>
                </a:ext>
              </a:extLst>
            </p:cNvPr>
            <p:cNvSpPr/>
            <p:nvPr/>
          </p:nvSpPr>
          <p:spPr>
            <a:xfrm>
              <a:off x="7502541" y="5539178"/>
              <a:ext cx="914400" cy="91440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solidFill>
                  <a:latin typeface="Berlin Sans FB" panose="020E0602020502020306" pitchFamily="34" charset="0"/>
                </a:rPr>
                <a:t>3</a:t>
              </a:r>
            </a:p>
          </p:txBody>
        </p:sp>
      </p:grpSp>
    </p:spTree>
    <p:extLst>
      <p:ext uri="{BB962C8B-B14F-4D97-AF65-F5344CB8AC3E}">
        <p14:creationId xmlns:p14="http://schemas.microsoft.com/office/powerpoint/2010/main" val="1864346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1+#ppt_w/2"/>
                                          </p:val>
                                        </p:tav>
                                        <p:tav tm="100000">
                                          <p:val>
                                            <p:strVal val="#ppt_x"/>
                                          </p:val>
                                        </p:tav>
                                      </p:tavLst>
                                    </p:anim>
                                    <p:anim calcmode="lin" valueType="num">
                                      <p:cBhvr additive="base">
                                        <p:cTn id="19"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1+#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63E8132-5777-36E1-25B4-743D2ABBAF3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CD7E5024-DFC8-B5BC-FF3D-CF365CC028F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D7F7B02-404B-1997-D8AF-B8CEB085E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27D7C77-64C6-201B-A343-DEE69F69285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17B1F-91C3-6408-78CA-B97713F68AF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D325B0-257F-6D28-3E5B-5C4FFBC3166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B1CBD7-9A99-4F7F-57EB-D666A59E071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3608049-BDF7-8136-8FE2-C0533A9227B9}"/>
              </a:ext>
            </a:extLst>
          </p:cNvPr>
          <p:cNvGrpSpPr/>
          <p:nvPr/>
        </p:nvGrpSpPr>
        <p:grpSpPr>
          <a:xfrm>
            <a:off x="122464" y="115595"/>
            <a:ext cx="8804969" cy="6590005"/>
            <a:chOff x="108155" y="153385"/>
            <a:chExt cx="8804969" cy="6590005"/>
          </a:xfrm>
        </p:grpSpPr>
        <p:grpSp>
          <p:nvGrpSpPr>
            <p:cNvPr id="2" name="Group 1">
              <a:extLst>
                <a:ext uri="{FF2B5EF4-FFF2-40B4-BE49-F238E27FC236}">
                  <a16:creationId xmlns:a16="http://schemas.microsoft.com/office/drawing/2014/main" id="{BE87FAB6-3B4A-AAE4-0222-87F5842BC3F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CD754DF1-9F05-58DE-02FF-895E121A2A8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4D49D8F-A76E-0D45-87E2-98BE172E15A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ADE1693-4C7D-CCCC-6ADB-FA4B94CCFDA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EEFC13-1B00-D095-02CA-E62547ABF59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9DCE599-16FC-8ADD-CE8D-416C6DDF9A6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22F0E23-9901-5003-27EB-71CF445E8D2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480DB8F-4E8F-63E0-4B82-81C40615CCD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7D6E5907-55AC-C361-C2E5-41F7353C797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 name="Group 31">
            <a:extLst>
              <a:ext uri="{FF2B5EF4-FFF2-40B4-BE49-F238E27FC236}">
                <a16:creationId xmlns:a16="http://schemas.microsoft.com/office/drawing/2014/main" id="{904612D7-A49E-AD47-AD5E-7409C0C77993}"/>
              </a:ext>
            </a:extLst>
          </p:cNvPr>
          <p:cNvGrpSpPr/>
          <p:nvPr/>
        </p:nvGrpSpPr>
        <p:grpSpPr>
          <a:xfrm>
            <a:off x="1686539" y="1764455"/>
            <a:ext cx="5289822" cy="1539552"/>
            <a:chOff x="1429808" y="1870167"/>
            <a:chExt cx="5289822" cy="1539552"/>
          </a:xfrm>
        </p:grpSpPr>
        <p:sp>
          <p:nvSpPr>
            <p:cNvPr id="31" name="Rectangle 30">
              <a:extLst>
                <a:ext uri="{FF2B5EF4-FFF2-40B4-BE49-F238E27FC236}">
                  <a16:creationId xmlns:a16="http://schemas.microsoft.com/office/drawing/2014/main" id="{6E9AF0B6-F04E-7A9A-6BEE-A199CD5C5B7F}"/>
                </a:ext>
              </a:extLst>
            </p:cNvPr>
            <p:cNvSpPr/>
            <p:nvPr/>
          </p:nvSpPr>
          <p:spPr>
            <a:xfrm>
              <a:off x="1429808" y="2445952"/>
              <a:ext cx="5289822" cy="9637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Display" panose="020B0004020202020204" pitchFamily="34" charset="0"/>
                </a:rPr>
                <a:t>The filter property defines </a:t>
              </a:r>
              <a:r>
                <a:rPr lang="en-US" b="1" dirty="0">
                  <a:solidFill>
                    <a:schemeClr val="tx1"/>
                  </a:solidFill>
                  <a:latin typeface="Aptos Display" panose="020B0004020202020204" pitchFamily="34" charset="0"/>
                </a:rPr>
                <a:t>visual effects </a:t>
              </a:r>
              <a:r>
                <a:rPr lang="en-US" dirty="0">
                  <a:solidFill>
                    <a:schemeClr val="tx1"/>
                  </a:solidFill>
                  <a:latin typeface="Aptos Display" panose="020B0004020202020204" pitchFamily="34" charset="0"/>
                </a:rPr>
                <a:t>(like blur and saturation) to an element (often &lt;</a:t>
              </a:r>
              <a:r>
                <a:rPr lang="en-US" dirty="0" err="1">
                  <a:solidFill>
                    <a:schemeClr val="tx1"/>
                  </a:solidFill>
                  <a:latin typeface="Aptos Display" panose="020B0004020202020204" pitchFamily="34" charset="0"/>
                </a:rPr>
                <a:t>img</a:t>
              </a:r>
              <a:r>
                <a:rPr lang="en-US" dirty="0">
                  <a:solidFill>
                    <a:schemeClr val="tx1"/>
                  </a:solidFill>
                  <a:latin typeface="Aptos Display" panose="020B0004020202020204" pitchFamily="34" charset="0"/>
                </a:rPr>
                <a:t>&gt;).</a:t>
              </a:r>
            </a:p>
          </p:txBody>
        </p:sp>
        <p:sp>
          <p:nvSpPr>
            <p:cNvPr id="30" name="Rectangle 29">
              <a:extLst>
                <a:ext uri="{FF2B5EF4-FFF2-40B4-BE49-F238E27FC236}">
                  <a16:creationId xmlns:a16="http://schemas.microsoft.com/office/drawing/2014/main" id="{AF1B0D91-BB66-AAD8-ACB5-FAC1282D74C8}"/>
                </a:ext>
              </a:extLst>
            </p:cNvPr>
            <p:cNvSpPr/>
            <p:nvPr/>
          </p:nvSpPr>
          <p:spPr>
            <a:xfrm>
              <a:off x="3343609" y="1870167"/>
              <a:ext cx="1607693" cy="68279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ptos Display" panose="020B0004020202020204" pitchFamily="34" charset="0"/>
                </a:rPr>
                <a:t>Filter</a:t>
              </a:r>
              <a:endParaRPr lang="en-US" dirty="0">
                <a:solidFill>
                  <a:schemeClr val="tx1"/>
                </a:solidFill>
                <a:latin typeface="Aptos Display" panose="020B0004020202020204" pitchFamily="34" charset="0"/>
              </a:endParaRPr>
            </a:p>
          </p:txBody>
        </p:sp>
      </p:grpSp>
      <p:grpSp>
        <p:nvGrpSpPr>
          <p:cNvPr id="35" name="Group 34">
            <a:extLst>
              <a:ext uri="{FF2B5EF4-FFF2-40B4-BE49-F238E27FC236}">
                <a16:creationId xmlns:a16="http://schemas.microsoft.com/office/drawing/2014/main" id="{99F1B224-96EA-ED3D-B852-EAA1FBD7548D}"/>
              </a:ext>
            </a:extLst>
          </p:cNvPr>
          <p:cNvGrpSpPr/>
          <p:nvPr/>
        </p:nvGrpSpPr>
        <p:grpSpPr>
          <a:xfrm>
            <a:off x="625822" y="3679434"/>
            <a:ext cx="7466312" cy="2209156"/>
            <a:chOff x="439316" y="3294197"/>
            <a:chExt cx="7466312" cy="2209156"/>
          </a:xfrm>
        </p:grpSpPr>
        <p:sp>
          <p:nvSpPr>
            <p:cNvPr id="33" name="Rectangle 32">
              <a:extLst>
                <a:ext uri="{FF2B5EF4-FFF2-40B4-BE49-F238E27FC236}">
                  <a16:creationId xmlns:a16="http://schemas.microsoft.com/office/drawing/2014/main" id="{E14E8A1D-8998-6095-7EDE-3834AFC944D4}"/>
                </a:ext>
              </a:extLst>
            </p:cNvPr>
            <p:cNvSpPr/>
            <p:nvPr/>
          </p:nvSpPr>
          <p:spPr>
            <a:xfrm>
              <a:off x="439316" y="3909637"/>
              <a:ext cx="7466312" cy="1593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filter: none | blur() | brightness() | contrast() | drop-shadow() | grayscale() | hue-rotate() | invert() | opacity() | saturate() | sepia() |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url</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34" name="Rectangle 33">
              <a:extLst>
                <a:ext uri="{FF2B5EF4-FFF2-40B4-BE49-F238E27FC236}">
                  <a16:creationId xmlns:a16="http://schemas.microsoft.com/office/drawing/2014/main" id="{D0B395B6-8A4D-1FFE-4467-E89F334B3A83}"/>
                </a:ext>
              </a:extLst>
            </p:cNvPr>
            <p:cNvSpPr/>
            <p:nvPr/>
          </p:nvSpPr>
          <p:spPr>
            <a:xfrm>
              <a:off x="2854275" y="3294197"/>
              <a:ext cx="2802649" cy="682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Cascadia Code" panose="020B0609020000020004" pitchFamily="49" charset="0"/>
                  <a:ea typeface="Cascadia Code" panose="020B0609020000020004" pitchFamily="49" charset="0"/>
                  <a:cs typeface="Cascadia Code" panose="020B0609020000020004" pitchFamily="49" charset="0"/>
                </a:rPr>
                <a:t>CSS Syntax :</a:t>
              </a:r>
            </a:p>
          </p:txBody>
        </p:sp>
      </p:grpSp>
    </p:spTree>
    <p:extLst>
      <p:ext uri="{BB962C8B-B14F-4D97-AF65-F5344CB8AC3E}">
        <p14:creationId xmlns:p14="http://schemas.microsoft.com/office/powerpoint/2010/main" val="30389291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heel(1)">
                                      <p:cBhvr>
                                        <p:cTn id="1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6C8FFFC-DE3A-BE76-37CE-15864237AE0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865CFDC-9DAA-3B0D-F900-092242401E2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359FAAD-976B-BC42-6D88-5C3F623FA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7B72F5B-0D4F-E5F9-0897-EEEB844A332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B8531C-3320-9678-B1F2-F785E7F875D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0655B1-4DCB-FCE4-DBD7-904774E30ED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49F662-FAEA-AD8F-606D-F8EE1615404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B62E86A-8BCA-410E-CBA0-88D828D25A95}"/>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78F090F2-1CE9-0FB7-1D03-5A268AB68F0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E80CBFE-FAC6-D7ED-6C17-EBDF3A3F468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5768230-345D-4923-9C86-CC4656DAB36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FB08094-3269-0424-400A-80667BEA1622}"/>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C7779B1-1110-FEF9-471D-BC5BA373E2B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CA185CD-3B43-42CA-8BC9-280FB580DB9E}"/>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683E75C9-D9B0-32D6-B55B-D53765ED9B6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FDC0B12-7829-E2F7-7697-4E3A5D53868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74F60447-A595-5173-B5E1-852A63C464F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32" name="Group 31">
            <a:extLst>
              <a:ext uri="{FF2B5EF4-FFF2-40B4-BE49-F238E27FC236}">
                <a16:creationId xmlns:a16="http://schemas.microsoft.com/office/drawing/2014/main" id="{E47F3C84-475E-E798-5F90-C7F6EF9322D3}"/>
              </a:ext>
            </a:extLst>
          </p:cNvPr>
          <p:cNvGrpSpPr/>
          <p:nvPr/>
        </p:nvGrpSpPr>
        <p:grpSpPr>
          <a:xfrm>
            <a:off x="266546" y="1609675"/>
            <a:ext cx="8249366" cy="1228624"/>
            <a:chOff x="1428318" y="1829297"/>
            <a:chExt cx="5289822" cy="1228624"/>
          </a:xfrm>
        </p:grpSpPr>
        <p:sp>
          <p:nvSpPr>
            <p:cNvPr id="31" name="Rectangle 30">
              <a:extLst>
                <a:ext uri="{FF2B5EF4-FFF2-40B4-BE49-F238E27FC236}">
                  <a16:creationId xmlns:a16="http://schemas.microsoft.com/office/drawing/2014/main" id="{C0D2519C-30BC-B42F-F663-B0953968F105}"/>
                </a:ext>
              </a:extLst>
            </p:cNvPr>
            <p:cNvSpPr/>
            <p:nvPr/>
          </p:nvSpPr>
          <p:spPr>
            <a:xfrm>
              <a:off x="1428318" y="2134153"/>
              <a:ext cx="5289822" cy="92376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rial" panose="020B0604020202020204" pitchFamily="34" charset="0"/>
                  <a:cs typeface="Arial" panose="020B0604020202020204" pitchFamily="34" charset="0"/>
                </a:rPr>
                <a:t>The transform property applies a </a:t>
              </a:r>
              <a:r>
                <a:rPr lang="en-US" b="1" dirty="0">
                  <a:solidFill>
                    <a:schemeClr val="tx1"/>
                  </a:solidFill>
                  <a:latin typeface="Arial" panose="020B0604020202020204" pitchFamily="34" charset="0"/>
                  <a:cs typeface="Arial" panose="020B0604020202020204" pitchFamily="34" charset="0"/>
                </a:rPr>
                <a:t>2D or 3D </a:t>
              </a:r>
              <a:r>
                <a:rPr lang="en-US" dirty="0">
                  <a:solidFill>
                    <a:schemeClr val="tx1"/>
                  </a:solidFill>
                  <a:latin typeface="Arial" panose="020B0604020202020204" pitchFamily="34" charset="0"/>
                  <a:cs typeface="Arial" panose="020B0604020202020204" pitchFamily="34" charset="0"/>
                </a:rPr>
                <a:t>transformation to an element. This property allows you to </a:t>
              </a:r>
              <a:r>
                <a:rPr lang="en-US" b="1" dirty="0">
                  <a:solidFill>
                    <a:schemeClr val="tx1"/>
                  </a:solidFill>
                  <a:latin typeface="Arial" panose="020B0604020202020204" pitchFamily="34" charset="0"/>
                  <a:cs typeface="Arial" panose="020B0604020202020204" pitchFamily="34" charset="0"/>
                </a:rPr>
                <a:t>rotate, scale, move, skew, etc</a:t>
              </a:r>
              <a:r>
                <a:rPr lang="en-US" dirty="0">
                  <a:solidFill>
                    <a:schemeClr val="tx1"/>
                  </a:solidFill>
                  <a:latin typeface="Arial" panose="020B0604020202020204" pitchFamily="34" charset="0"/>
                  <a:cs typeface="Arial" panose="020B0604020202020204" pitchFamily="34" charset="0"/>
                </a:rPr>
                <a:t>., elements.</a:t>
              </a:r>
            </a:p>
          </p:txBody>
        </p:sp>
        <p:sp>
          <p:nvSpPr>
            <p:cNvPr id="30" name="Rectangle 29">
              <a:extLst>
                <a:ext uri="{FF2B5EF4-FFF2-40B4-BE49-F238E27FC236}">
                  <a16:creationId xmlns:a16="http://schemas.microsoft.com/office/drawing/2014/main" id="{5D049D2A-A2B9-F763-D4AA-4A7E1990B4E1}"/>
                </a:ext>
              </a:extLst>
            </p:cNvPr>
            <p:cNvSpPr/>
            <p:nvPr/>
          </p:nvSpPr>
          <p:spPr>
            <a:xfrm>
              <a:off x="3250638" y="1829297"/>
              <a:ext cx="1851846" cy="470858"/>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ptos Display" panose="020B0004020202020204" pitchFamily="34" charset="0"/>
                </a:rPr>
                <a:t>Transform</a:t>
              </a:r>
              <a:endParaRPr lang="en-US" dirty="0">
                <a:solidFill>
                  <a:schemeClr val="tx1"/>
                </a:solidFill>
                <a:latin typeface="Aptos Display" panose="020B0004020202020204" pitchFamily="34" charset="0"/>
              </a:endParaRPr>
            </a:p>
          </p:txBody>
        </p:sp>
      </p:grpSp>
      <p:grpSp>
        <p:nvGrpSpPr>
          <p:cNvPr id="35" name="Group 34">
            <a:extLst>
              <a:ext uri="{FF2B5EF4-FFF2-40B4-BE49-F238E27FC236}">
                <a16:creationId xmlns:a16="http://schemas.microsoft.com/office/drawing/2014/main" id="{5F7B2AC3-8673-4A96-F58F-DA56074A634A}"/>
              </a:ext>
            </a:extLst>
          </p:cNvPr>
          <p:cNvGrpSpPr/>
          <p:nvPr/>
        </p:nvGrpSpPr>
        <p:grpSpPr>
          <a:xfrm>
            <a:off x="725452" y="3050236"/>
            <a:ext cx="3518681" cy="2410264"/>
            <a:chOff x="-508324" y="3726474"/>
            <a:chExt cx="3518681" cy="2410264"/>
          </a:xfrm>
        </p:grpSpPr>
        <p:sp>
          <p:nvSpPr>
            <p:cNvPr id="33" name="Rectangle 32">
              <a:extLst>
                <a:ext uri="{FF2B5EF4-FFF2-40B4-BE49-F238E27FC236}">
                  <a16:creationId xmlns:a16="http://schemas.microsoft.com/office/drawing/2014/main" id="{C090CC5A-031B-4F7E-81A5-3F320279C484}"/>
                </a:ext>
              </a:extLst>
            </p:cNvPr>
            <p:cNvSpPr/>
            <p:nvPr/>
          </p:nvSpPr>
          <p:spPr>
            <a:xfrm>
              <a:off x="-508324" y="4092310"/>
              <a:ext cx="3518681" cy="204442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transform : translate(), rotate(),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scaleX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scaleY</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scale(),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skewX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skew(), matrix()</a:t>
              </a:r>
            </a:p>
          </p:txBody>
        </p:sp>
        <p:sp>
          <p:nvSpPr>
            <p:cNvPr id="34" name="Rectangle 33">
              <a:extLst>
                <a:ext uri="{FF2B5EF4-FFF2-40B4-BE49-F238E27FC236}">
                  <a16:creationId xmlns:a16="http://schemas.microsoft.com/office/drawing/2014/main" id="{307A7211-675D-C1AF-850D-C5D9FB6158EA}"/>
                </a:ext>
              </a:extLst>
            </p:cNvPr>
            <p:cNvSpPr/>
            <p:nvPr/>
          </p:nvSpPr>
          <p:spPr>
            <a:xfrm>
              <a:off x="500918" y="3726474"/>
              <a:ext cx="1500195" cy="502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scadia Code" panose="020B0609020000020004" pitchFamily="49" charset="0"/>
                  <a:ea typeface="Cascadia Code" panose="020B0609020000020004" pitchFamily="49" charset="0"/>
                  <a:cs typeface="Cascadia Code" panose="020B0609020000020004" pitchFamily="49" charset="0"/>
                </a:rPr>
                <a:t>2D:</a:t>
              </a:r>
            </a:p>
          </p:txBody>
        </p:sp>
      </p:grpSp>
      <p:grpSp>
        <p:nvGrpSpPr>
          <p:cNvPr id="3" name="Group 2">
            <a:extLst>
              <a:ext uri="{FF2B5EF4-FFF2-40B4-BE49-F238E27FC236}">
                <a16:creationId xmlns:a16="http://schemas.microsoft.com/office/drawing/2014/main" id="{6097B52E-1DEA-048A-1D5F-892479708E53}"/>
              </a:ext>
            </a:extLst>
          </p:cNvPr>
          <p:cNvGrpSpPr/>
          <p:nvPr/>
        </p:nvGrpSpPr>
        <p:grpSpPr>
          <a:xfrm>
            <a:off x="4669323" y="3050236"/>
            <a:ext cx="3518681" cy="1432864"/>
            <a:chOff x="-508324" y="3726474"/>
            <a:chExt cx="3518681" cy="1432864"/>
          </a:xfrm>
        </p:grpSpPr>
        <p:sp>
          <p:nvSpPr>
            <p:cNvPr id="10" name="Rectangle 9">
              <a:extLst>
                <a:ext uri="{FF2B5EF4-FFF2-40B4-BE49-F238E27FC236}">
                  <a16:creationId xmlns:a16="http://schemas.microsoft.com/office/drawing/2014/main" id="{492C9643-5DA8-8CF8-789C-2BEA57DDD9BC}"/>
                </a:ext>
              </a:extLst>
            </p:cNvPr>
            <p:cNvSpPr/>
            <p:nvPr/>
          </p:nvSpPr>
          <p:spPr>
            <a:xfrm>
              <a:off x="-508324" y="4092310"/>
              <a:ext cx="3518681" cy="106702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transform :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rotateY</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rotateZ</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16" name="Rectangle 15">
              <a:extLst>
                <a:ext uri="{FF2B5EF4-FFF2-40B4-BE49-F238E27FC236}">
                  <a16:creationId xmlns:a16="http://schemas.microsoft.com/office/drawing/2014/main" id="{7FB70BFE-644D-EFD5-54FB-FBF2CDD75829}"/>
                </a:ext>
              </a:extLst>
            </p:cNvPr>
            <p:cNvSpPr/>
            <p:nvPr/>
          </p:nvSpPr>
          <p:spPr>
            <a:xfrm>
              <a:off x="500918" y="3726474"/>
              <a:ext cx="1500195" cy="502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scadia Code" panose="020B0609020000020004" pitchFamily="49" charset="0"/>
                  <a:ea typeface="Cascadia Code" panose="020B0609020000020004" pitchFamily="49" charset="0"/>
                  <a:cs typeface="Cascadia Code" panose="020B0609020000020004" pitchFamily="49" charset="0"/>
                </a:rPr>
                <a:t>3D:</a:t>
              </a:r>
            </a:p>
          </p:txBody>
        </p:sp>
      </p:grpSp>
    </p:spTree>
    <p:extLst>
      <p:ext uri="{BB962C8B-B14F-4D97-AF65-F5344CB8AC3E}">
        <p14:creationId xmlns:p14="http://schemas.microsoft.com/office/powerpoint/2010/main" val="34573952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circle(in)">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heel(1)">
                                      <p:cBhvr>
                                        <p:cTn id="12" dur="2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heel(1)">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96E90D5-C4A7-E0DB-AADD-AB98B7AB4E46}"/>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8025964-060E-0909-37E3-FF91CFE19FE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86AE37F-A5B9-ED7E-562E-360EBFAA6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A77661E-140B-8649-9EA2-3B4EB54D4D8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8DCBED-563C-3370-65E3-605025C46B8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BAC59D-317F-46B9-C64B-D8D283A1826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A3FFBE-5310-41ED-B030-10B21680077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D3F0790-EEA0-E617-E471-E68C506881BE}"/>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4E2793D7-B6FB-8BC2-5CBF-6117B9DDFB1A}"/>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FAAEA22-B00C-C465-10C8-4E16B46256E4}"/>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5F10041-7246-5492-6CA0-C5DC0A51A2ED}"/>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C63256D-4C06-8DC7-ECF8-D1E76A32B9D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59ED26C-EA00-6D8F-4DDE-19FECC80F34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6901EEE-D839-8FFF-35C3-CB76F339B35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B4677D87-A1EE-9E21-3DF0-0E6DACB8E16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5AE0EDE-9A21-92A2-1190-11A70989F57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081DFC2-392B-DE31-D3BD-2583147CEE2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2" name="Group 21">
            <a:extLst>
              <a:ext uri="{FF2B5EF4-FFF2-40B4-BE49-F238E27FC236}">
                <a16:creationId xmlns:a16="http://schemas.microsoft.com/office/drawing/2014/main" id="{D0EDE41A-F37D-4505-A19A-B8193EEC5456}"/>
              </a:ext>
            </a:extLst>
          </p:cNvPr>
          <p:cNvGrpSpPr/>
          <p:nvPr/>
        </p:nvGrpSpPr>
        <p:grpSpPr>
          <a:xfrm>
            <a:off x="1457800" y="1556567"/>
            <a:ext cx="5966703" cy="1556595"/>
            <a:chOff x="1536323" y="1402463"/>
            <a:chExt cx="5966703" cy="1556595"/>
          </a:xfrm>
        </p:grpSpPr>
        <p:sp>
          <p:nvSpPr>
            <p:cNvPr id="21" name="Rectangle 20">
              <a:extLst>
                <a:ext uri="{FF2B5EF4-FFF2-40B4-BE49-F238E27FC236}">
                  <a16:creationId xmlns:a16="http://schemas.microsoft.com/office/drawing/2014/main" id="{B6695BE9-F654-D8F1-548E-C8D30C653FE3}"/>
                </a:ext>
              </a:extLst>
            </p:cNvPr>
            <p:cNvSpPr/>
            <p:nvPr/>
          </p:nvSpPr>
          <p:spPr>
            <a:xfrm>
              <a:off x="1536323" y="1932050"/>
              <a:ext cx="5966703" cy="102700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CSS transitions allows you to change property values </a:t>
              </a:r>
              <a:r>
                <a:rPr lang="en-US" sz="2000" b="1" dirty="0">
                  <a:solidFill>
                    <a:schemeClr val="tx1"/>
                  </a:solidFill>
                  <a:latin typeface="Arial" panose="020B0604020202020204" pitchFamily="34" charset="0"/>
                  <a:cs typeface="Arial" panose="020B0604020202020204" pitchFamily="34" charset="0"/>
                </a:rPr>
                <a:t>smoothly</a:t>
              </a:r>
              <a:r>
                <a:rPr lang="en-US" sz="2000" dirty="0">
                  <a:solidFill>
                    <a:schemeClr val="tx1"/>
                  </a:solidFill>
                  <a:latin typeface="Arial" panose="020B0604020202020204" pitchFamily="34" charset="0"/>
                  <a:cs typeface="Arial" panose="020B0604020202020204" pitchFamily="34" charset="0"/>
                </a:rPr>
                <a:t>, over a given duration.</a:t>
              </a:r>
              <a:endParaRPr lang="en-US" sz="3200"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AA442E80-A402-8ED6-6879-BDB3844192F5}"/>
                </a:ext>
              </a:extLst>
            </p:cNvPr>
            <p:cNvSpPr/>
            <p:nvPr/>
          </p:nvSpPr>
          <p:spPr>
            <a:xfrm>
              <a:off x="3469615" y="1402463"/>
              <a:ext cx="1885938" cy="682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Transition</a:t>
              </a:r>
            </a:p>
          </p:txBody>
        </p:sp>
      </p:grpSp>
      <p:grpSp>
        <p:nvGrpSpPr>
          <p:cNvPr id="26" name="Group 25">
            <a:extLst>
              <a:ext uri="{FF2B5EF4-FFF2-40B4-BE49-F238E27FC236}">
                <a16:creationId xmlns:a16="http://schemas.microsoft.com/office/drawing/2014/main" id="{CAF0230F-F64B-B42D-AE67-7CCB451B46ED}"/>
              </a:ext>
            </a:extLst>
          </p:cNvPr>
          <p:cNvGrpSpPr/>
          <p:nvPr/>
        </p:nvGrpSpPr>
        <p:grpSpPr>
          <a:xfrm>
            <a:off x="430150" y="3247925"/>
            <a:ext cx="8105448" cy="2961716"/>
            <a:chOff x="465505" y="3429000"/>
            <a:chExt cx="8105448" cy="2961716"/>
          </a:xfrm>
        </p:grpSpPr>
        <p:sp>
          <p:nvSpPr>
            <p:cNvPr id="24" name="Rectangle 23">
              <a:extLst>
                <a:ext uri="{FF2B5EF4-FFF2-40B4-BE49-F238E27FC236}">
                  <a16:creationId xmlns:a16="http://schemas.microsoft.com/office/drawing/2014/main" id="{F86FFE92-2E13-0609-C208-14B9ABFC0D43}"/>
                </a:ext>
              </a:extLst>
            </p:cNvPr>
            <p:cNvSpPr/>
            <p:nvPr/>
          </p:nvSpPr>
          <p:spPr>
            <a:xfrm>
              <a:off x="465505" y="3932378"/>
              <a:ext cx="8105448" cy="245833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The CSS transition property is a shorthand property for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transition-property (required)</a:t>
              </a:r>
            </a:p>
            <a:p>
              <a:r>
                <a:rPr lang="en-US" sz="2400" dirty="0">
                  <a:solidFill>
                    <a:schemeClr val="tx1"/>
                  </a:solidFill>
                  <a:latin typeface="Berlin Sans FB" panose="020E0602020502020306" pitchFamily="34" charset="0"/>
                </a:rPr>
                <a:t>  transition-duration (required)</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transition-timing-function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ease (default), linear, ease-in, ease-in-out, cubic-</a:t>
              </a:r>
              <a:r>
                <a:rPr lang="en-US" sz="2400" dirty="0" err="1">
                  <a:solidFill>
                    <a:schemeClr val="tx1"/>
                  </a:solidFill>
                  <a:latin typeface="Berlin Sans FB" panose="020E0602020502020306" pitchFamily="34" charset="0"/>
                </a:rPr>
                <a:t>bezier</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transition-delay</a:t>
              </a:r>
            </a:p>
          </p:txBody>
        </p:sp>
        <p:sp>
          <p:nvSpPr>
            <p:cNvPr id="25" name="Rectangle 24">
              <a:extLst>
                <a:ext uri="{FF2B5EF4-FFF2-40B4-BE49-F238E27FC236}">
                  <a16:creationId xmlns:a16="http://schemas.microsoft.com/office/drawing/2014/main" id="{DC106EEA-572B-B3DC-B721-66EB5EC724B8}"/>
                </a:ext>
              </a:extLst>
            </p:cNvPr>
            <p:cNvSpPr/>
            <p:nvPr/>
          </p:nvSpPr>
          <p:spPr>
            <a:xfrm>
              <a:off x="3591547" y="3429000"/>
              <a:ext cx="1667740" cy="60121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Property</a:t>
              </a:r>
            </a:p>
          </p:txBody>
        </p:sp>
      </p:grpSp>
    </p:spTree>
    <p:extLst>
      <p:ext uri="{BB962C8B-B14F-4D97-AF65-F5344CB8AC3E}">
        <p14:creationId xmlns:p14="http://schemas.microsoft.com/office/powerpoint/2010/main" val="30057804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down)">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8D56FB8-35B9-D19F-3EA9-9281CE93DD0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E466B76F-DD93-4412-1254-093B6A56E39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643F8F5-04D0-4587-F620-97CBB4E93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F4A6A32-B46F-5F4A-02AB-62130E402C5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1EBEBF-C2AD-EB1E-8D27-108216F4F1B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5EB07F-E52C-A6AB-68C9-C908AA325D3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1F3BE2-71E3-570B-1D00-0561D5DF7B3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A91F02B-8E97-EE7E-FD81-B540229F176C}"/>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2E457CEA-A075-26A9-C549-71DD046C199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1EAA344-E975-0397-4597-07BBA93D5F5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FBED82A-1405-A1E9-6ADC-653646698C1F}"/>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C826048-D0E9-24F0-8777-F7918BE5BF5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4C1CC03-84A0-A8AF-9A83-2A146641BB6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9A9A398-848D-9C7D-BC59-0229E0F36C1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B4103E8-8477-3002-D1C0-FFB2B6F3B72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A785769-F717-732E-E4D7-63C555821EC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CEA5BAD-368D-A8B9-8002-DD5EC032CA5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A9F65DEA-3B00-3B30-3751-0B3C14A28A74}"/>
              </a:ext>
            </a:extLst>
          </p:cNvPr>
          <p:cNvGrpSpPr/>
          <p:nvPr/>
        </p:nvGrpSpPr>
        <p:grpSpPr>
          <a:xfrm>
            <a:off x="351350" y="2688062"/>
            <a:ext cx="8293100" cy="1583521"/>
            <a:chOff x="187755" y="407839"/>
            <a:chExt cx="8293100" cy="1583521"/>
          </a:xfrm>
        </p:grpSpPr>
        <p:sp>
          <p:nvSpPr>
            <p:cNvPr id="10" name="Rectangle 9">
              <a:extLst>
                <a:ext uri="{FF2B5EF4-FFF2-40B4-BE49-F238E27FC236}">
                  <a16:creationId xmlns:a16="http://schemas.microsoft.com/office/drawing/2014/main" id="{428270CB-C8F4-56EE-467E-C8AF30F0E34B}"/>
                </a:ext>
              </a:extLst>
            </p:cNvPr>
            <p:cNvSpPr/>
            <p:nvPr/>
          </p:nvSpPr>
          <p:spPr>
            <a:xfrm>
              <a:off x="187755" y="1019661"/>
              <a:ext cx="8293100" cy="97169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Gill Sans MT" panose="020B0502020104020203" pitchFamily="34" charset="0"/>
                </a:rPr>
                <a:t>An animation lets an element gradually change from one style to another.</a:t>
              </a:r>
            </a:p>
            <a:p>
              <a:r>
                <a:rPr lang="en-US" sz="2000" dirty="0">
                  <a:solidFill>
                    <a:schemeClr val="tx1"/>
                  </a:solidFill>
                  <a:latin typeface="Gill Sans MT" panose="020B0502020104020203" pitchFamily="34" charset="0"/>
                </a:rPr>
                <a:t>You can change as many CSS properties you want, as many times as you want.</a:t>
              </a:r>
            </a:p>
          </p:txBody>
        </p:sp>
        <p:sp>
          <p:nvSpPr>
            <p:cNvPr id="3" name="Rectangle 2">
              <a:extLst>
                <a:ext uri="{FF2B5EF4-FFF2-40B4-BE49-F238E27FC236}">
                  <a16:creationId xmlns:a16="http://schemas.microsoft.com/office/drawing/2014/main" id="{9C5DA4FE-252B-13BB-F030-EFB49412E003}"/>
                </a:ext>
              </a:extLst>
            </p:cNvPr>
            <p:cNvSpPr/>
            <p:nvPr/>
          </p:nvSpPr>
          <p:spPr>
            <a:xfrm>
              <a:off x="2642841" y="407839"/>
              <a:ext cx="3534738" cy="6811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CSS - Animation</a:t>
              </a:r>
            </a:p>
          </p:txBody>
        </p:sp>
      </p:grpSp>
    </p:spTree>
    <p:extLst>
      <p:ext uri="{BB962C8B-B14F-4D97-AF65-F5344CB8AC3E}">
        <p14:creationId xmlns:p14="http://schemas.microsoft.com/office/powerpoint/2010/main" val="22172672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DC645AF-7BF8-3DEA-61C8-91B68032CD1D}"/>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DD066A9-8F7A-8787-B8F2-8B1C1B148576}"/>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62CA368-1F3F-D226-B41B-A47843225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8B4AA5B-878A-121A-62F4-8EA6E87D83C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7CFBDD-CB4C-076B-94B4-D6D9498C93C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81DFA25-8617-AB8F-0DA4-E85C77B8970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261264-2301-E727-8A26-9A8A4160E70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17AFD07-5FF0-1DE4-1A52-D1871D53AD57}"/>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2DE346E5-FF64-1261-40CE-D1E52833388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DBA8F1B-7697-D515-11DE-7ECF701A838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742A4A7-EDE9-97A4-8473-355E3724FAE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92E91D0-3356-8B61-D222-652867BEFBC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B547EED-41DA-E622-7DF8-8EB4ADBD21D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58A9DED-5C04-749F-2D1F-98916FE4E0E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A48048A-9DBE-7FDD-52F1-33705859904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AC2E406-3ADC-2A71-749A-0953BA85759F}"/>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D5DB48A-6852-969F-84FE-FBF994A757E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6">
            <a:extLst>
              <a:ext uri="{FF2B5EF4-FFF2-40B4-BE49-F238E27FC236}">
                <a16:creationId xmlns:a16="http://schemas.microsoft.com/office/drawing/2014/main" id="{60B3887F-F610-B368-C154-8128A9DB57BB}"/>
              </a:ext>
            </a:extLst>
          </p:cNvPr>
          <p:cNvSpPr/>
          <p:nvPr/>
        </p:nvSpPr>
        <p:spPr>
          <a:xfrm>
            <a:off x="294037" y="1193800"/>
            <a:ext cx="8377674" cy="536695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div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animation-name: [name];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animation-duration:3s;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animation-timing-function: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linear|ease|ease-in|ease-in</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out|ease-out|ease-in-out|step-start|step</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end|steps</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int,step</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-position)}cubic-Bezier(</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n,n,n,n</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animation-delay: 2s;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animation-iteration-count:number|infinite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animation-direction: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reverse|alternate|alternate-reverse</a:t>
            </a: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@keyframes [name] {</a:t>
            </a:r>
          </a:p>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from { </a:t>
            </a:r>
          </a:p>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sytanx-css</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to { </a:t>
            </a:r>
          </a:p>
          <a:p>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sytanx-css</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298444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CF2C070-DDE3-A81B-BEC0-B3F0648DE2F2}"/>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A66E18C-5D6D-CF33-3BAE-AFC34B43B4C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3261B5A-32F0-47C6-8EB8-2B7BBE5CA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804678E-B1FA-CD7F-CE54-B837FDAA6E3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E1AD77-9AB4-6602-78B1-B85C3E08D74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9906C-2D5C-918C-5904-186F93F42CC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BD0494-C23B-5AE7-348F-A8358006880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BC6611BC-D2A0-3775-DAF8-C579302F1D59}"/>
              </a:ext>
            </a:extLst>
          </p:cNvPr>
          <p:cNvGrpSpPr/>
          <p:nvPr/>
        </p:nvGrpSpPr>
        <p:grpSpPr>
          <a:xfrm>
            <a:off x="181354" y="101365"/>
            <a:ext cx="8804969" cy="6590005"/>
            <a:chOff x="108155" y="153385"/>
            <a:chExt cx="8804969" cy="6590005"/>
          </a:xfrm>
        </p:grpSpPr>
        <p:grpSp>
          <p:nvGrpSpPr>
            <p:cNvPr id="2" name="Group 1">
              <a:extLst>
                <a:ext uri="{FF2B5EF4-FFF2-40B4-BE49-F238E27FC236}">
                  <a16:creationId xmlns:a16="http://schemas.microsoft.com/office/drawing/2014/main" id="{C0982EE3-F356-9BF1-1D5B-2FCB387CEE2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BD79FFD-29C0-EF4C-762A-F1222C1AF1F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9778920-6D4F-4D52-B39E-C092F1C8B39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3E0927B-1236-DC84-3382-AFFB41B587F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CFCB628-2340-49C8-C5B6-33F0BCC2D29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7C60905-3732-687C-5589-C7895AD7DCFB}"/>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955A5EB5-0A79-9CBF-1B5F-88115FD78D6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31423BE-B012-1290-4BF6-093FCAE3D90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D9AE5DD-790C-0E17-411F-1BC08932E5EE}"/>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4">
            <a:extLst>
              <a:ext uri="{FF2B5EF4-FFF2-40B4-BE49-F238E27FC236}">
                <a16:creationId xmlns:a16="http://schemas.microsoft.com/office/drawing/2014/main" id="{11E36C1A-A680-2134-0DA7-30C8EA27C7F8}"/>
              </a:ext>
            </a:extLst>
          </p:cNvPr>
          <p:cNvSpPr/>
          <p:nvPr/>
        </p:nvSpPr>
        <p:spPr>
          <a:xfrm>
            <a:off x="540327" y="1375721"/>
            <a:ext cx="7969827" cy="457211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83D0C3-404F-6E5D-24E5-72676B7D7006}"/>
              </a:ext>
            </a:extLst>
          </p:cNvPr>
          <p:cNvSpPr/>
          <p:nvPr/>
        </p:nvSpPr>
        <p:spPr>
          <a:xfrm>
            <a:off x="809119" y="1727881"/>
            <a:ext cx="1440000" cy="1440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Gill Sans MT" panose="020B0502020104020203" pitchFamily="34" charset="0"/>
            </a:endParaRPr>
          </a:p>
        </p:txBody>
      </p:sp>
      <p:grpSp>
        <p:nvGrpSpPr>
          <p:cNvPr id="29" name="Group 28">
            <a:extLst>
              <a:ext uri="{FF2B5EF4-FFF2-40B4-BE49-F238E27FC236}">
                <a16:creationId xmlns:a16="http://schemas.microsoft.com/office/drawing/2014/main" id="{4203FDF4-BA3C-8924-5FDE-D45507CAD626}"/>
              </a:ext>
            </a:extLst>
          </p:cNvPr>
          <p:cNvGrpSpPr/>
          <p:nvPr/>
        </p:nvGrpSpPr>
        <p:grpSpPr>
          <a:xfrm>
            <a:off x="6248400" y="5207162"/>
            <a:ext cx="1706479" cy="1258471"/>
            <a:chOff x="-7191" y="3796007"/>
            <a:chExt cx="1706479" cy="1258471"/>
          </a:xfrm>
        </p:grpSpPr>
        <p:sp>
          <p:nvSpPr>
            <p:cNvPr id="27" name="Arrow: Curved Right 26">
              <a:extLst>
                <a:ext uri="{FF2B5EF4-FFF2-40B4-BE49-F238E27FC236}">
                  <a16:creationId xmlns:a16="http://schemas.microsoft.com/office/drawing/2014/main" id="{39F27854-693E-D586-074D-62E3D9C28562}"/>
                </a:ext>
              </a:extLst>
            </p:cNvPr>
            <p:cNvSpPr/>
            <p:nvPr/>
          </p:nvSpPr>
          <p:spPr>
            <a:xfrm rot="5400000">
              <a:off x="725452" y="3553691"/>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4F0F7D12-B724-0DE7-C796-F31B2C719D0C}"/>
                </a:ext>
              </a:extLst>
            </p:cNvPr>
            <p:cNvSpPr/>
            <p:nvPr/>
          </p:nvSpPr>
          <p:spPr>
            <a:xfrm>
              <a:off x="-7191" y="4436374"/>
              <a:ext cx="1480156" cy="618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ill Sans MT" panose="020B0502020104020203" pitchFamily="34" charset="0"/>
                </a:rPr>
                <a:t>Browser</a:t>
              </a:r>
            </a:p>
          </p:txBody>
        </p:sp>
      </p:grpSp>
    </p:spTree>
    <p:extLst>
      <p:ext uri="{BB962C8B-B14F-4D97-AF65-F5344CB8AC3E}">
        <p14:creationId xmlns:p14="http://schemas.microsoft.com/office/powerpoint/2010/main" val="3384441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BA1C61A-47F3-03F8-D212-0961A385A45A}"/>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DB534512-44DC-646D-C6F7-48EDC7BC808A}"/>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08CF306F-CBE7-49CA-70A0-BE3BE987437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340A49F-246F-8D18-0469-88DD1CAFC28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7D0CB70-5D23-8747-701D-0E3D70D189C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1B2440F-076B-382F-13AE-F650A02E2E4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07DE35E-4C4D-6346-E341-D8A54471676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51BBAF6-622E-AB81-273B-6ABB4E7BABD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grpSp>
        <p:nvGrpSpPr>
          <p:cNvPr id="15" name="Group 14">
            <a:extLst>
              <a:ext uri="{FF2B5EF4-FFF2-40B4-BE49-F238E27FC236}">
                <a16:creationId xmlns:a16="http://schemas.microsoft.com/office/drawing/2014/main" id="{23D15C49-316C-2B17-1F84-3CF7CB3557F7}"/>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C188BD2-27E8-3D9C-876E-AB8FBDD85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1D28F09-C1F1-8B12-DEC3-AD3E9E93D49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ADBB10-80AA-9BD3-9E6E-6B10BE5FB1C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4122899-E0D4-C4C3-740A-F332076C57A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B21222B-9635-556E-9EB6-F869CAA0964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F34DF708-4A69-9852-94AB-9E2AFD31696F}"/>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0440E3C-4467-2981-46A9-53C655E73CF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 name="Rectangle 2">
            <a:extLst>
              <a:ext uri="{FF2B5EF4-FFF2-40B4-BE49-F238E27FC236}">
                <a16:creationId xmlns:a16="http://schemas.microsoft.com/office/drawing/2014/main" id="{1DD26DDC-49A6-DD5F-8880-6077D652F808}"/>
              </a:ext>
            </a:extLst>
          </p:cNvPr>
          <p:cNvSpPr/>
          <p:nvPr/>
        </p:nvSpPr>
        <p:spPr>
          <a:xfrm>
            <a:off x="1251038" y="1548948"/>
            <a:ext cx="6715910" cy="127971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u="sng" dirty="0">
                <a:solidFill>
                  <a:schemeClr val="tx1"/>
                </a:solidFill>
                <a:highlight>
                  <a:srgbClr val="FFFF00"/>
                </a:highlight>
                <a:latin typeface="Bahnschrift SemiLight" panose="020B0502040204020203" pitchFamily="34" charset="0"/>
              </a:rPr>
              <a:t>1.External CSS </a:t>
            </a:r>
            <a:r>
              <a:rPr lang="en-US" b="1" u="sng" dirty="0">
                <a:solidFill>
                  <a:srgbClr val="FF0000"/>
                </a:solidFill>
                <a:highlight>
                  <a:srgbClr val="FFFF00"/>
                </a:highlight>
                <a:latin typeface="Bahnschrift SemiLight" panose="020B0502040204020203" pitchFamily="34" charset="0"/>
              </a:rPr>
              <a:t>(recommended)</a:t>
            </a:r>
            <a:br>
              <a:rPr lang="en-US" dirty="0">
                <a:solidFill>
                  <a:srgbClr val="FF0000"/>
                </a:solidFill>
                <a:latin typeface="Bahnschrift SemiLight" panose="020B0502040204020203" pitchFamily="34" charset="0"/>
              </a:rPr>
            </a:br>
            <a:r>
              <a:rPr lang="en-US" dirty="0">
                <a:solidFill>
                  <a:schemeClr val="accent4"/>
                </a:solidFill>
                <a:latin typeface="Fira Code Retina" pitchFamily="1" charset="0"/>
                <a:ea typeface="Fira Code Retina" pitchFamily="1" charset="0"/>
                <a:cs typeface="Fira Code Retina" pitchFamily="1" charset="0"/>
              </a:rPr>
              <a:t>&lt;head&gt;</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	&lt;link </a:t>
            </a:r>
            <a:r>
              <a:rPr lang="en-US" dirty="0" err="1">
                <a:solidFill>
                  <a:schemeClr val="accent4"/>
                </a:solidFill>
                <a:latin typeface="Fira Code Retina" pitchFamily="1" charset="0"/>
                <a:ea typeface="Fira Code Retina" pitchFamily="1" charset="0"/>
                <a:cs typeface="Fira Code Retina" pitchFamily="1" charset="0"/>
              </a:rPr>
              <a:t>rel</a:t>
            </a:r>
            <a:r>
              <a:rPr lang="en-US" dirty="0">
                <a:solidFill>
                  <a:schemeClr val="accent4"/>
                </a:solidFill>
                <a:latin typeface="Fira Code Retina" pitchFamily="1" charset="0"/>
                <a:ea typeface="Fira Code Retina" pitchFamily="1" charset="0"/>
                <a:cs typeface="Fira Code Retina" pitchFamily="1" charset="0"/>
              </a:rPr>
              <a:t>="stylesheet" </a:t>
            </a:r>
            <a:r>
              <a:rPr lang="en-US" dirty="0" err="1">
                <a:solidFill>
                  <a:schemeClr val="accent4"/>
                </a:solidFill>
                <a:latin typeface="Fira Code Retina" pitchFamily="1" charset="0"/>
                <a:ea typeface="Fira Code Retina" pitchFamily="1" charset="0"/>
                <a:cs typeface="Fira Code Retina" pitchFamily="1" charset="0"/>
              </a:rPr>
              <a:t>href</a:t>
            </a:r>
            <a:r>
              <a:rPr lang="en-US" dirty="0">
                <a:solidFill>
                  <a:schemeClr val="accent4"/>
                </a:solidFill>
                <a:latin typeface="Fira Code Retina" pitchFamily="1" charset="0"/>
                <a:ea typeface="Fira Code Retina" pitchFamily="1" charset="0"/>
                <a:cs typeface="Fira Code Retina" pitchFamily="1" charset="0"/>
              </a:rPr>
              <a:t>=“</a:t>
            </a:r>
            <a:r>
              <a:rPr lang="en-US" dirty="0">
                <a:solidFill>
                  <a:schemeClr val="accent5"/>
                </a:solidFill>
                <a:latin typeface="Fira Code Retina" pitchFamily="1" charset="0"/>
                <a:ea typeface="Fira Code Retina" pitchFamily="1" charset="0"/>
                <a:cs typeface="Fira Code Retina" pitchFamily="1" charset="0"/>
              </a:rPr>
              <a:t>style.css</a:t>
            </a:r>
            <a:r>
              <a:rPr lang="en-US" dirty="0">
                <a:solidFill>
                  <a:schemeClr val="accent4"/>
                </a:solidFill>
                <a:latin typeface="Fira Code Retina" pitchFamily="1" charset="0"/>
                <a:ea typeface="Fira Code Retina" pitchFamily="1" charset="0"/>
                <a:cs typeface="Fira Code Retina" pitchFamily="1" charset="0"/>
              </a:rPr>
              <a:t>"&gt;</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&lt;/head&gt;</a:t>
            </a:r>
          </a:p>
        </p:txBody>
      </p:sp>
      <p:sp>
        <p:nvSpPr>
          <p:cNvPr id="25" name="Rectangle 24">
            <a:extLst>
              <a:ext uri="{FF2B5EF4-FFF2-40B4-BE49-F238E27FC236}">
                <a16:creationId xmlns:a16="http://schemas.microsoft.com/office/drawing/2014/main" id="{54A1A3C3-AB1E-3422-D294-79BA73E92DFB}"/>
              </a:ext>
            </a:extLst>
          </p:cNvPr>
          <p:cNvSpPr/>
          <p:nvPr/>
        </p:nvSpPr>
        <p:spPr>
          <a:xfrm>
            <a:off x="5579977" y="884703"/>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HOW TO ADD CSS</a:t>
            </a:r>
          </a:p>
        </p:txBody>
      </p:sp>
      <p:sp>
        <p:nvSpPr>
          <p:cNvPr id="10" name="Rectangle 9">
            <a:extLst>
              <a:ext uri="{FF2B5EF4-FFF2-40B4-BE49-F238E27FC236}">
                <a16:creationId xmlns:a16="http://schemas.microsoft.com/office/drawing/2014/main" id="{A9768CC4-7AEC-28CC-9BC8-75FC94B6DA52}"/>
              </a:ext>
            </a:extLst>
          </p:cNvPr>
          <p:cNvSpPr/>
          <p:nvPr/>
        </p:nvSpPr>
        <p:spPr>
          <a:xfrm>
            <a:off x="511495" y="2985421"/>
            <a:ext cx="3877474" cy="348672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FFFF00"/>
                </a:highlight>
                <a:latin typeface="Bahnschrift SemiLight" panose="020B0502040204020203" pitchFamily="34" charset="0"/>
              </a:rPr>
              <a:t>2.Internal CSS</a:t>
            </a:r>
            <a:br>
              <a:rPr lang="en-US" dirty="0">
                <a:solidFill>
                  <a:schemeClr val="tx1"/>
                </a:solidFill>
                <a:latin typeface="Bahnschrift SemiLight" panose="020B0502040204020203" pitchFamily="34" charset="0"/>
              </a:rPr>
            </a:br>
            <a:r>
              <a:rPr lang="en-US" dirty="0">
                <a:solidFill>
                  <a:schemeClr val="accent4"/>
                </a:solidFill>
              </a:rPr>
              <a:t>&lt;head&gt;</a:t>
            </a:r>
            <a:br>
              <a:rPr lang="en-US" dirty="0">
                <a:solidFill>
                  <a:schemeClr val="accent4"/>
                </a:solidFill>
              </a:rPr>
            </a:br>
            <a:r>
              <a:rPr lang="en-US" dirty="0">
                <a:solidFill>
                  <a:schemeClr val="accent4"/>
                </a:solidFill>
              </a:rPr>
              <a:t>	&lt;style&gt;</a:t>
            </a:r>
            <a:br>
              <a:rPr lang="en-US" dirty="0">
                <a:solidFill>
                  <a:schemeClr val="accent4"/>
                </a:solidFill>
              </a:rPr>
            </a:br>
            <a:r>
              <a:rPr lang="en-US" dirty="0">
                <a:solidFill>
                  <a:schemeClr val="accent4"/>
                </a:solidFill>
              </a:rPr>
              <a:t>		body {</a:t>
            </a:r>
            <a:br>
              <a:rPr lang="en-US" dirty="0">
                <a:solidFill>
                  <a:schemeClr val="accent4"/>
                </a:solidFill>
              </a:rPr>
            </a:br>
            <a:r>
              <a:rPr lang="en-US" dirty="0">
                <a:solidFill>
                  <a:schemeClr val="accent4"/>
                </a:solidFill>
              </a:rPr>
              <a:t>  			background-color: red;</a:t>
            </a:r>
            <a:br>
              <a:rPr lang="en-US" dirty="0">
                <a:solidFill>
                  <a:schemeClr val="accent4"/>
                </a:solidFill>
              </a:rPr>
            </a:br>
            <a:r>
              <a:rPr lang="en-US" dirty="0">
                <a:solidFill>
                  <a:schemeClr val="accent4"/>
                </a:solidFill>
              </a:rPr>
              <a:t>		}</a:t>
            </a:r>
            <a:br>
              <a:rPr lang="en-US" dirty="0">
                <a:solidFill>
                  <a:schemeClr val="accent4"/>
                </a:solidFill>
              </a:rPr>
            </a:br>
            <a:r>
              <a:rPr lang="en-US" dirty="0">
                <a:solidFill>
                  <a:schemeClr val="accent4"/>
                </a:solidFill>
              </a:rPr>
              <a:t>		h1 {</a:t>
            </a:r>
            <a:br>
              <a:rPr lang="en-US" dirty="0">
                <a:solidFill>
                  <a:schemeClr val="accent4"/>
                </a:solidFill>
              </a:rPr>
            </a:br>
            <a:r>
              <a:rPr lang="en-US" dirty="0">
                <a:solidFill>
                  <a:schemeClr val="accent4"/>
                </a:solidFill>
              </a:rPr>
              <a:t>  			color: blue;</a:t>
            </a:r>
            <a:br>
              <a:rPr lang="en-US" dirty="0">
                <a:solidFill>
                  <a:schemeClr val="accent4"/>
                </a:solidFill>
              </a:rPr>
            </a:br>
            <a:r>
              <a:rPr lang="en-US" dirty="0">
                <a:solidFill>
                  <a:schemeClr val="accent4"/>
                </a:solidFill>
              </a:rPr>
              <a:t>		}</a:t>
            </a:r>
            <a:br>
              <a:rPr lang="en-US" dirty="0">
                <a:solidFill>
                  <a:schemeClr val="accent4"/>
                </a:solidFill>
              </a:rPr>
            </a:br>
            <a:r>
              <a:rPr lang="en-US" dirty="0">
                <a:solidFill>
                  <a:schemeClr val="accent4"/>
                </a:solidFill>
              </a:rPr>
              <a:t>	&lt;/style&gt;</a:t>
            </a:r>
            <a:br>
              <a:rPr lang="en-US" dirty="0">
                <a:solidFill>
                  <a:schemeClr val="accent4"/>
                </a:solidFill>
              </a:rPr>
            </a:br>
            <a:r>
              <a:rPr lang="en-US" dirty="0">
                <a:solidFill>
                  <a:schemeClr val="accent4"/>
                </a:solidFill>
              </a:rPr>
              <a:t>&lt;/head&gt;</a:t>
            </a:r>
            <a:endParaRPr lang="en-US" dirty="0">
              <a:solidFill>
                <a:schemeClr val="tx1"/>
              </a:solidFill>
              <a:latin typeface="Bahnschrift SemiLight" panose="020B0502040204020203" pitchFamily="34" charset="0"/>
            </a:endParaRPr>
          </a:p>
        </p:txBody>
      </p:sp>
      <p:sp>
        <p:nvSpPr>
          <p:cNvPr id="16" name="Rectangle 15">
            <a:extLst>
              <a:ext uri="{FF2B5EF4-FFF2-40B4-BE49-F238E27FC236}">
                <a16:creationId xmlns:a16="http://schemas.microsoft.com/office/drawing/2014/main" id="{3FD21EDB-1044-D5DA-E93C-388A11D8317F}"/>
              </a:ext>
            </a:extLst>
          </p:cNvPr>
          <p:cNvSpPr/>
          <p:nvPr/>
        </p:nvSpPr>
        <p:spPr>
          <a:xfrm>
            <a:off x="4608993" y="3343161"/>
            <a:ext cx="4143904" cy="18288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highlight>
                  <a:srgbClr val="FFFF00"/>
                </a:highlight>
                <a:latin typeface="Bahnschrift SemiLight" panose="020B0502040204020203" pitchFamily="34" charset="0"/>
              </a:rPr>
              <a:t>3.Inline CSS</a:t>
            </a:r>
            <a:br>
              <a:rPr lang="en-US" b="1" dirty="0">
                <a:solidFill>
                  <a:schemeClr val="tx1"/>
                </a:solidFill>
                <a:highlight>
                  <a:srgbClr val="FFFF00"/>
                </a:highlight>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&lt;h1 </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style="</a:t>
            </a:r>
            <a:r>
              <a:rPr lang="en-US" dirty="0" err="1">
                <a:solidFill>
                  <a:schemeClr val="accent4"/>
                </a:solidFill>
                <a:latin typeface="Fira Code Retina" pitchFamily="1" charset="0"/>
                <a:ea typeface="Fira Code Retina" pitchFamily="1" charset="0"/>
                <a:cs typeface="Fira Code Retina" pitchFamily="1" charset="0"/>
              </a:rPr>
              <a:t>color:blue;text-align:center</a:t>
            </a:r>
            <a:r>
              <a:rPr lang="en-US" dirty="0">
                <a:solidFill>
                  <a:schemeClr val="accent4"/>
                </a:solidFill>
                <a:latin typeface="Fira Code Retina" pitchFamily="1" charset="0"/>
                <a:ea typeface="Fira Code Retina" pitchFamily="1" charset="0"/>
                <a:cs typeface="Fira Code Retina" pitchFamily="1" charset="0"/>
              </a:rPr>
              <a:t>;"&gt;</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	Hello World</a:t>
            </a:r>
            <a:br>
              <a:rPr lang="en-US" dirty="0">
                <a:solidFill>
                  <a:schemeClr val="accent4"/>
                </a:solidFill>
                <a:latin typeface="Fira Code Retina" pitchFamily="1" charset="0"/>
                <a:ea typeface="Fira Code Retina" pitchFamily="1" charset="0"/>
                <a:cs typeface="Fira Code Retina" pitchFamily="1" charset="0"/>
              </a:rPr>
            </a:br>
            <a:r>
              <a:rPr lang="en-US" dirty="0">
                <a:solidFill>
                  <a:schemeClr val="accent4"/>
                </a:solidFill>
                <a:latin typeface="Fira Code Retina" pitchFamily="1" charset="0"/>
                <a:ea typeface="Fira Code Retina" pitchFamily="1" charset="0"/>
                <a:cs typeface="Fira Code Retina" pitchFamily="1" charset="0"/>
              </a:rPr>
              <a:t>&lt;/h1&gt;</a:t>
            </a:r>
            <a:endParaRPr lang="en-US" b="1" dirty="0">
              <a:solidFill>
                <a:schemeClr val="tx1"/>
              </a:solidFill>
              <a:highlight>
                <a:srgbClr val="FFFF00"/>
              </a:highlight>
              <a:latin typeface="Fira Code Retina" pitchFamily="1" charset="0"/>
              <a:ea typeface="Fira Code Retina" pitchFamily="1" charset="0"/>
              <a:cs typeface="Fira Code Retina" pitchFamily="1" charset="0"/>
            </a:endParaRPr>
          </a:p>
        </p:txBody>
      </p:sp>
    </p:spTree>
    <p:extLst>
      <p:ext uri="{BB962C8B-B14F-4D97-AF65-F5344CB8AC3E}">
        <p14:creationId xmlns:p14="http://schemas.microsoft.com/office/powerpoint/2010/main" val="59564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097821E-4801-F72E-3D2E-2338317D63E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94D4A95-8609-A1B6-C9A0-7DFF61D01FB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584251B-2830-D50E-2894-610F7C438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51885DB-7D93-9423-6BDC-F90704F19A1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83C744-93D0-D2E7-EB06-B232A61F9ED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C34B8B-DEDF-8AC9-F5A5-45504336D7E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3DA2CF-4E80-9E85-213A-0B642C96D48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5B596FC-A4DB-D66C-D555-23DCCE8AB7E7}"/>
              </a:ext>
            </a:extLst>
          </p:cNvPr>
          <p:cNvGrpSpPr/>
          <p:nvPr/>
        </p:nvGrpSpPr>
        <p:grpSpPr>
          <a:xfrm>
            <a:off x="112430" y="48158"/>
            <a:ext cx="8804969" cy="6590005"/>
            <a:chOff x="108155" y="153385"/>
            <a:chExt cx="8804969" cy="6590005"/>
          </a:xfrm>
        </p:grpSpPr>
        <p:grpSp>
          <p:nvGrpSpPr>
            <p:cNvPr id="2" name="Group 1">
              <a:extLst>
                <a:ext uri="{FF2B5EF4-FFF2-40B4-BE49-F238E27FC236}">
                  <a16:creationId xmlns:a16="http://schemas.microsoft.com/office/drawing/2014/main" id="{164087CD-1D89-9815-7B22-19BCB2FCE50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3237992-4471-7739-31FE-7C1674D9059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38B28A1-BDB6-2F94-00EE-565F911395F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08418E4-11F6-3A89-C6C3-01D29729E39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267858-F6EC-9845-4F22-E7C925C32F9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72716B1-362E-A6A7-CEC2-2995C0905B7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9DD7BD73-867F-162B-AE01-91D45BAD382F}"/>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904D617-1AE6-C4E4-8393-80EF0A0B543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4E77896C-DF60-CAC9-24D2-EB1899F59DAE}"/>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4">
            <a:extLst>
              <a:ext uri="{FF2B5EF4-FFF2-40B4-BE49-F238E27FC236}">
                <a16:creationId xmlns:a16="http://schemas.microsoft.com/office/drawing/2014/main" id="{2FDD93D4-D1C6-A22D-4698-018242F4D150}"/>
              </a:ext>
            </a:extLst>
          </p:cNvPr>
          <p:cNvSpPr/>
          <p:nvPr/>
        </p:nvSpPr>
        <p:spPr>
          <a:xfrm>
            <a:off x="522310" y="1357434"/>
            <a:ext cx="7969827" cy="457211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F578B6-8749-F283-2DD0-14C0F248D439}"/>
              </a:ext>
            </a:extLst>
          </p:cNvPr>
          <p:cNvSpPr/>
          <p:nvPr/>
        </p:nvSpPr>
        <p:spPr>
          <a:xfrm>
            <a:off x="3574637" y="2779249"/>
            <a:ext cx="1440000" cy="1440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Gill Sans MT" panose="020B0502020104020203" pitchFamily="34" charset="0"/>
            </a:endParaRPr>
          </a:p>
        </p:txBody>
      </p:sp>
      <p:grpSp>
        <p:nvGrpSpPr>
          <p:cNvPr id="29" name="Group 28">
            <a:extLst>
              <a:ext uri="{FF2B5EF4-FFF2-40B4-BE49-F238E27FC236}">
                <a16:creationId xmlns:a16="http://schemas.microsoft.com/office/drawing/2014/main" id="{FEF2F940-6058-7049-B551-8EAB6BE77040}"/>
              </a:ext>
            </a:extLst>
          </p:cNvPr>
          <p:cNvGrpSpPr/>
          <p:nvPr/>
        </p:nvGrpSpPr>
        <p:grpSpPr>
          <a:xfrm>
            <a:off x="6248400" y="5207162"/>
            <a:ext cx="1706479" cy="1258471"/>
            <a:chOff x="-7191" y="3796007"/>
            <a:chExt cx="1706479" cy="1258471"/>
          </a:xfrm>
        </p:grpSpPr>
        <p:sp>
          <p:nvSpPr>
            <p:cNvPr id="27" name="Arrow: Curved Right 26">
              <a:extLst>
                <a:ext uri="{FF2B5EF4-FFF2-40B4-BE49-F238E27FC236}">
                  <a16:creationId xmlns:a16="http://schemas.microsoft.com/office/drawing/2014/main" id="{2642F8B1-1D0A-B4F7-BBFC-0601D06B89FD}"/>
                </a:ext>
              </a:extLst>
            </p:cNvPr>
            <p:cNvSpPr/>
            <p:nvPr/>
          </p:nvSpPr>
          <p:spPr>
            <a:xfrm rot="5400000">
              <a:off x="725452" y="3553691"/>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2B2F08CF-020D-1044-26F9-FD14BEB3D8DD}"/>
                </a:ext>
              </a:extLst>
            </p:cNvPr>
            <p:cNvSpPr/>
            <p:nvPr/>
          </p:nvSpPr>
          <p:spPr>
            <a:xfrm>
              <a:off x="-7191" y="4436374"/>
              <a:ext cx="1480156" cy="6181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ill Sans MT" panose="020B0502020104020203" pitchFamily="34" charset="0"/>
                </a:rPr>
                <a:t>Browser</a:t>
              </a:r>
            </a:p>
          </p:txBody>
        </p:sp>
      </p:grpSp>
      <p:sp>
        <p:nvSpPr>
          <p:cNvPr id="3" name="Rectangle 2">
            <a:extLst>
              <a:ext uri="{FF2B5EF4-FFF2-40B4-BE49-F238E27FC236}">
                <a16:creationId xmlns:a16="http://schemas.microsoft.com/office/drawing/2014/main" id="{D985E1C9-9884-F375-3076-05B461F932BE}"/>
              </a:ext>
            </a:extLst>
          </p:cNvPr>
          <p:cNvSpPr/>
          <p:nvPr/>
        </p:nvSpPr>
        <p:spPr>
          <a:xfrm>
            <a:off x="3870778" y="4522801"/>
            <a:ext cx="4255300" cy="571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highlight>
                  <a:srgbClr val="FFFF00"/>
                </a:highlight>
                <a:latin typeface="Gill Sans MT" panose="020B0502020104020203" pitchFamily="34" charset="0"/>
              </a:rPr>
              <a:t>Without position or float?</a:t>
            </a:r>
          </a:p>
        </p:txBody>
      </p:sp>
      <p:grpSp>
        <p:nvGrpSpPr>
          <p:cNvPr id="35" name="horizontally">
            <a:extLst>
              <a:ext uri="{FF2B5EF4-FFF2-40B4-BE49-F238E27FC236}">
                <a16:creationId xmlns:a16="http://schemas.microsoft.com/office/drawing/2014/main" id="{45292A6B-942D-C26E-A6E4-EA009DF8CEBC}"/>
              </a:ext>
            </a:extLst>
          </p:cNvPr>
          <p:cNvGrpSpPr/>
          <p:nvPr/>
        </p:nvGrpSpPr>
        <p:grpSpPr>
          <a:xfrm>
            <a:off x="522310" y="3697129"/>
            <a:ext cx="8013118" cy="545216"/>
            <a:chOff x="569373" y="3704593"/>
            <a:chExt cx="8013118" cy="545216"/>
          </a:xfrm>
        </p:grpSpPr>
        <p:cxnSp>
          <p:nvCxnSpPr>
            <p:cNvPr id="30" name="Straight Arrow Connector 29">
              <a:extLst>
                <a:ext uri="{FF2B5EF4-FFF2-40B4-BE49-F238E27FC236}">
                  <a16:creationId xmlns:a16="http://schemas.microsoft.com/office/drawing/2014/main" id="{9AA9DCAC-97AC-64DE-EDE7-D8CB7C95B154}"/>
                </a:ext>
              </a:extLst>
            </p:cNvPr>
            <p:cNvCxnSpPr>
              <a:cxnSpLocks/>
            </p:cNvCxnSpPr>
            <p:nvPr/>
          </p:nvCxnSpPr>
          <p:spPr>
            <a:xfrm>
              <a:off x="569373" y="4244287"/>
              <a:ext cx="8013118" cy="55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FDA3DD1-4F1C-A829-1DEF-2E1D56B2ADB6}"/>
                </a:ext>
              </a:extLst>
            </p:cNvPr>
            <p:cNvSpPr/>
            <p:nvPr/>
          </p:nvSpPr>
          <p:spPr>
            <a:xfrm>
              <a:off x="3533848" y="3704593"/>
              <a:ext cx="1960988" cy="4710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highlight>
                    <a:srgbClr val="FFFF00"/>
                  </a:highlight>
                  <a:latin typeface="Berlin Sans FB" panose="020E0602020502020306" pitchFamily="34" charset="0"/>
                </a:rPr>
                <a:t>Horizontally</a:t>
              </a:r>
              <a:endParaRPr lang="en-US" dirty="0">
                <a:solidFill>
                  <a:schemeClr val="tx1"/>
                </a:solidFill>
                <a:highlight>
                  <a:srgbClr val="FFFF00"/>
                </a:highlight>
                <a:latin typeface="Berlin Sans FB" panose="020E0602020502020306" pitchFamily="34" charset="0"/>
              </a:endParaRPr>
            </a:p>
          </p:txBody>
        </p:sp>
      </p:grpSp>
      <p:grpSp>
        <p:nvGrpSpPr>
          <p:cNvPr id="39" name="vertically">
            <a:extLst>
              <a:ext uri="{FF2B5EF4-FFF2-40B4-BE49-F238E27FC236}">
                <a16:creationId xmlns:a16="http://schemas.microsoft.com/office/drawing/2014/main" id="{B27A499A-18BF-1A28-F562-452E0FC1C8FF}"/>
              </a:ext>
            </a:extLst>
          </p:cNvPr>
          <p:cNvGrpSpPr/>
          <p:nvPr/>
        </p:nvGrpSpPr>
        <p:grpSpPr>
          <a:xfrm rot="16200000">
            <a:off x="1087095" y="3361682"/>
            <a:ext cx="4413678" cy="563615"/>
            <a:chOff x="549102" y="4128495"/>
            <a:chExt cx="7969937" cy="563615"/>
          </a:xfrm>
        </p:grpSpPr>
        <p:cxnSp>
          <p:nvCxnSpPr>
            <p:cNvPr id="40" name="Straight Arrow Connector 39">
              <a:extLst>
                <a:ext uri="{FF2B5EF4-FFF2-40B4-BE49-F238E27FC236}">
                  <a16:creationId xmlns:a16="http://schemas.microsoft.com/office/drawing/2014/main" id="{168FE7FE-1C9F-04FD-5708-F6390358B3E1}"/>
                </a:ext>
              </a:extLst>
            </p:cNvPr>
            <p:cNvCxnSpPr>
              <a:cxnSpLocks/>
            </p:cNvCxnSpPr>
            <p:nvPr/>
          </p:nvCxnSpPr>
          <p:spPr>
            <a:xfrm flipV="1">
              <a:off x="549102" y="4674312"/>
              <a:ext cx="7969937" cy="1779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D64A899-75CA-66C5-D640-F47138BD74EA}"/>
                </a:ext>
              </a:extLst>
            </p:cNvPr>
            <p:cNvSpPr/>
            <p:nvPr/>
          </p:nvSpPr>
          <p:spPr>
            <a:xfrm>
              <a:off x="3344289" y="4128495"/>
              <a:ext cx="3002433" cy="4710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highlight>
                    <a:srgbClr val="FFFF00"/>
                  </a:highlight>
                  <a:latin typeface="Berlin Sans FB" panose="020E0602020502020306" pitchFamily="34" charset="0"/>
                </a:rPr>
                <a:t>Vertically</a:t>
              </a:r>
              <a:endParaRPr lang="en-US" dirty="0">
                <a:solidFill>
                  <a:schemeClr val="tx1"/>
                </a:solidFill>
                <a:highlight>
                  <a:srgbClr val="FFFF00"/>
                </a:highlight>
                <a:latin typeface="Berlin Sans FB" panose="020E0602020502020306" pitchFamily="34" charset="0"/>
              </a:endParaRPr>
            </a:p>
          </p:txBody>
        </p:sp>
      </p:grpSp>
    </p:spTree>
    <p:extLst>
      <p:ext uri="{BB962C8B-B14F-4D97-AF65-F5344CB8AC3E}">
        <p14:creationId xmlns:p14="http://schemas.microsoft.com/office/powerpoint/2010/main" val="3894254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CE5CD2C-48E5-64B6-7F27-A1C22921E60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B5B15F7-34A5-9698-35DA-9E1DBB171FA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7B2B2B1-C2B1-09B3-639C-C83404676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67C20B9-00DD-C1D5-A3F0-49DCCE18AD6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73352F-46C8-CFF6-9478-8F66B98C64F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EB0A39-8AF8-CD68-EC0B-8A47BA8A7EC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189722-4EDD-7C10-C85F-8B71A244BAE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9D66869-6C32-5938-D355-1F3D5787DD09}"/>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FAA4E325-AAD3-2A63-F823-5F03899E1EA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068CCA4-C02A-C5D0-008C-E375C99B7AB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E88A5A7-619F-9F57-5AD1-2D5095A99D2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2176B54-0DB4-912B-7B3A-9B8045D3228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39E146B-7795-3A3C-E11E-597C47F0925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A9BA2A5-AE7B-DDBF-C013-B87B2D6C630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B3AC390-EA6D-C9CA-CFD5-F8008A47539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BD36FDB-9127-2A2F-D896-43CF6FDB67B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45067D90-DE3A-7139-BA1F-A0B210C643C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B3315966-29B6-4484-B630-217D253EFF81}"/>
              </a:ext>
            </a:extLst>
          </p:cNvPr>
          <p:cNvGrpSpPr/>
          <p:nvPr/>
        </p:nvGrpSpPr>
        <p:grpSpPr>
          <a:xfrm>
            <a:off x="359432" y="1042403"/>
            <a:ext cx="8293100" cy="3000579"/>
            <a:chOff x="187755" y="521450"/>
            <a:chExt cx="8293100" cy="3000579"/>
          </a:xfrm>
        </p:grpSpPr>
        <p:sp>
          <p:nvSpPr>
            <p:cNvPr id="10" name="Rectangle 9">
              <a:extLst>
                <a:ext uri="{FF2B5EF4-FFF2-40B4-BE49-F238E27FC236}">
                  <a16:creationId xmlns:a16="http://schemas.microsoft.com/office/drawing/2014/main" id="{0C8B2CC0-F26D-E4F1-41AC-9636CAD0A598}"/>
                </a:ext>
              </a:extLst>
            </p:cNvPr>
            <p:cNvSpPr/>
            <p:nvPr/>
          </p:nvSpPr>
          <p:spPr>
            <a:xfrm>
              <a:off x="187755" y="1019660"/>
              <a:ext cx="8293100" cy="250236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Gill Sans MT" panose="020B0502020104020203" pitchFamily="34" charset="0"/>
                </a:rPr>
                <a:t>CSS Flexbox is short for the CSS Flexible Box Layout Module.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Flexbox is a layout </a:t>
              </a:r>
              <a:r>
                <a:rPr lang="en-US" sz="2000" b="1" dirty="0">
                  <a:solidFill>
                    <a:schemeClr val="tx1"/>
                  </a:solidFill>
                  <a:latin typeface="Gill Sans MT" panose="020B0502020104020203" pitchFamily="34" charset="0"/>
                </a:rPr>
                <a:t>model for arranging items (horizontally or vertically) within a container</a:t>
              </a:r>
              <a:r>
                <a:rPr lang="en-US" sz="2000" dirty="0">
                  <a:solidFill>
                    <a:schemeClr val="tx1"/>
                  </a:solidFill>
                  <a:latin typeface="Gill Sans MT" panose="020B0502020104020203" pitchFamily="34" charset="0"/>
                </a:rPr>
                <a:t>, in a flexible and responsive way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Flexbox makes it easy to design a flexible and responsive layout, without using float or positioning.</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CSS Flexbox is used for </a:t>
              </a:r>
              <a:r>
                <a:rPr lang="en-US" sz="2000" b="1" dirty="0">
                  <a:solidFill>
                    <a:schemeClr val="tx1"/>
                  </a:solidFill>
                  <a:latin typeface="Gill Sans MT" panose="020B0502020104020203" pitchFamily="34" charset="0"/>
                </a:rPr>
                <a:t>a one-dimensional layout, with rows OR columns.</a:t>
              </a:r>
            </a:p>
          </p:txBody>
        </p:sp>
        <p:sp>
          <p:nvSpPr>
            <p:cNvPr id="3" name="Rectangle 2">
              <a:extLst>
                <a:ext uri="{FF2B5EF4-FFF2-40B4-BE49-F238E27FC236}">
                  <a16:creationId xmlns:a16="http://schemas.microsoft.com/office/drawing/2014/main" id="{A6E88252-D50A-8305-834A-2BEE5669F5CC}"/>
                </a:ext>
              </a:extLst>
            </p:cNvPr>
            <p:cNvSpPr/>
            <p:nvPr/>
          </p:nvSpPr>
          <p:spPr>
            <a:xfrm>
              <a:off x="1556186" y="521450"/>
              <a:ext cx="5556238" cy="66663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CSS Flexbox (Flexible Box Layout)</a:t>
              </a:r>
            </a:p>
          </p:txBody>
        </p:sp>
      </p:grpSp>
      <p:sp>
        <p:nvSpPr>
          <p:cNvPr id="17" name="Rectangle 16">
            <a:extLst>
              <a:ext uri="{FF2B5EF4-FFF2-40B4-BE49-F238E27FC236}">
                <a16:creationId xmlns:a16="http://schemas.microsoft.com/office/drawing/2014/main" id="{216A71CE-553B-4E4E-9908-0BCAFF015FA7}"/>
              </a:ext>
            </a:extLst>
          </p:cNvPr>
          <p:cNvSpPr/>
          <p:nvPr/>
        </p:nvSpPr>
        <p:spPr>
          <a:xfrm>
            <a:off x="2964508" y="4087580"/>
            <a:ext cx="2999411" cy="4571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Gill Sans MT" panose="020B0502020104020203" pitchFamily="34" charset="0"/>
              </a:rPr>
              <a:t>Css</a:t>
            </a:r>
            <a:r>
              <a:rPr lang="en-US" b="1" dirty="0">
                <a:solidFill>
                  <a:schemeClr val="tx1"/>
                </a:solidFill>
                <a:latin typeface="Gill Sans MT" panose="020B0502020104020203" pitchFamily="34" charset="0"/>
              </a:rPr>
              <a:t> Flexbox Components</a:t>
            </a:r>
          </a:p>
        </p:txBody>
      </p:sp>
      <p:grpSp>
        <p:nvGrpSpPr>
          <p:cNvPr id="34" name="Group 33">
            <a:extLst>
              <a:ext uri="{FF2B5EF4-FFF2-40B4-BE49-F238E27FC236}">
                <a16:creationId xmlns:a16="http://schemas.microsoft.com/office/drawing/2014/main" id="{A58C1724-AC99-619C-9487-05E0B3537A39}"/>
              </a:ext>
            </a:extLst>
          </p:cNvPr>
          <p:cNvGrpSpPr/>
          <p:nvPr/>
        </p:nvGrpSpPr>
        <p:grpSpPr>
          <a:xfrm>
            <a:off x="257833" y="4546121"/>
            <a:ext cx="8548899" cy="1975634"/>
            <a:chOff x="257833" y="4546121"/>
            <a:chExt cx="8548899" cy="1975634"/>
          </a:xfrm>
        </p:grpSpPr>
        <p:sp>
          <p:nvSpPr>
            <p:cNvPr id="22" name="Rectangle 21">
              <a:extLst>
                <a:ext uri="{FF2B5EF4-FFF2-40B4-BE49-F238E27FC236}">
                  <a16:creationId xmlns:a16="http://schemas.microsoft.com/office/drawing/2014/main" id="{34A59F07-F50E-8D90-96F7-CAA2C38A3D44}"/>
                </a:ext>
              </a:extLst>
            </p:cNvPr>
            <p:cNvSpPr/>
            <p:nvPr/>
          </p:nvSpPr>
          <p:spPr>
            <a:xfrm>
              <a:off x="257833" y="4546121"/>
              <a:ext cx="8293100" cy="13522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ABB250B-4F67-67A5-A011-288E6B1C215D}"/>
                </a:ext>
              </a:extLst>
            </p:cNvPr>
            <p:cNvGrpSpPr/>
            <p:nvPr/>
          </p:nvGrpSpPr>
          <p:grpSpPr>
            <a:xfrm>
              <a:off x="6585692" y="5216314"/>
              <a:ext cx="2221040" cy="1305441"/>
              <a:chOff x="6585692" y="5216314"/>
              <a:chExt cx="2221040" cy="1305441"/>
            </a:xfrm>
          </p:grpSpPr>
          <p:sp>
            <p:nvSpPr>
              <p:cNvPr id="25" name="Arrow: Curved Right 24">
                <a:extLst>
                  <a:ext uri="{FF2B5EF4-FFF2-40B4-BE49-F238E27FC236}">
                    <a16:creationId xmlns:a16="http://schemas.microsoft.com/office/drawing/2014/main" id="{1E64E020-56B5-BE8E-EC4B-42D0076BB600}"/>
                  </a:ext>
                </a:extLst>
              </p:cNvPr>
              <p:cNvSpPr/>
              <p:nvPr/>
            </p:nvSpPr>
            <p:spPr>
              <a:xfrm rot="16200000" flipH="1">
                <a:off x="6828008" y="497399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2941666D-5707-C1BF-8BEB-8C9B9F269759}"/>
                  </a:ext>
                </a:extLst>
              </p:cNvPr>
              <p:cNvSpPr/>
              <p:nvPr/>
            </p:nvSpPr>
            <p:spPr>
              <a:xfrm>
                <a:off x="6788697" y="5912155"/>
                <a:ext cx="2018035"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Container / Parent</a:t>
                </a:r>
              </a:p>
            </p:txBody>
          </p:sp>
        </p:grpSp>
      </p:grpSp>
      <p:grpSp>
        <p:nvGrpSpPr>
          <p:cNvPr id="46" name="Group 45">
            <a:extLst>
              <a:ext uri="{FF2B5EF4-FFF2-40B4-BE49-F238E27FC236}">
                <a16:creationId xmlns:a16="http://schemas.microsoft.com/office/drawing/2014/main" id="{63FF3DC4-A84F-A665-4F1F-C48488861F06}"/>
              </a:ext>
            </a:extLst>
          </p:cNvPr>
          <p:cNvGrpSpPr/>
          <p:nvPr/>
        </p:nvGrpSpPr>
        <p:grpSpPr>
          <a:xfrm>
            <a:off x="388037" y="4605422"/>
            <a:ext cx="7677329" cy="1342412"/>
            <a:chOff x="388037" y="4605422"/>
            <a:chExt cx="7677329" cy="1342412"/>
          </a:xfrm>
        </p:grpSpPr>
        <p:grpSp>
          <p:nvGrpSpPr>
            <p:cNvPr id="33" name="Group 32">
              <a:extLst>
                <a:ext uri="{FF2B5EF4-FFF2-40B4-BE49-F238E27FC236}">
                  <a16:creationId xmlns:a16="http://schemas.microsoft.com/office/drawing/2014/main" id="{0A5A864A-FCBB-6456-731F-ABBC9DE76D16}"/>
                </a:ext>
              </a:extLst>
            </p:cNvPr>
            <p:cNvGrpSpPr/>
            <p:nvPr/>
          </p:nvGrpSpPr>
          <p:grpSpPr>
            <a:xfrm>
              <a:off x="2871369" y="4685602"/>
              <a:ext cx="2262867" cy="1262232"/>
              <a:chOff x="3793588" y="4703834"/>
              <a:chExt cx="2262867" cy="1262232"/>
            </a:xfrm>
          </p:grpSpPr>
          <p:grpSp>
            <p:nvGrpSpPr>
              <p:cNvPr id="30" name="Group 29">
                <a:extLst>
                  <a:ext uri="{FF2B5EF4-FFF2-40B4-BE49-F238E27FC236}">
                    <a16:creationId xmlns:a16="http://schemas.microsoft.com/office/drawing/2014/main" id="{C0A813E1-6A87-1900-EFCC-96D92FBE50D0}"/>
                  </a:ext>
                </a:extLst>
              </p:cNvPr>
              <p:cNvGrpSpPr/>
              <p:nvPr/>
            </p:nvGrpSpPr>
            <p:grpSpPr>
              <a:xfrm>
                <a:off x="3793588" y="4703834"/>
                <a:ext cx="1826946" cy="998395"/>
                <a:chOff x="3793588" y="4703834"/>
                <a:chExt cx="1826946" cy="998395"/>
              </a:xfrm>
            </p:grpSpPr>
            <p:sp>
              <p:nvSpPr>
                <p:cNvPr id="21" name="Rectangle 20">
                  <a:extLst>
                    <a:ext uri="{FF2B5EF4-FFF2-40B4-BE49-F238E27FC236}">
                      <a16:creationId xmlns:a16="http://schemas.microsoft.com/office/drawing/2014/main" id="{34D32D43-4DCD-E089-B67D-833415A34B7A}"/>
                    </a:ext>
                  </a:extLst>
                </p:cNvPr>
                <p:cNvSpPr/>
                <p:nvPr/>
              </p:nvSpPr>
              <p:spPr>
                <a:xfrm>
                  <a:off x="3793588" y="4800747"/>
                  <a:ext cx="881519" cy="9014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Curved Right 25">
                  <a:extLst>
                    <a:ext uri="{FF2B5EF4-FFF2-40B4-BE49-F238E27FC236}">
                      <a16:creationId xmlns:a16="http://schemas.microsoft.com/office/drawing/2014/main" id="{34A6D927-2623-CD55-F125-C98AA1539460}"/>
                    </a:ext>
                  </a:extLst>
                </p:cNvPr>
                <p:cNvSpPr/>
                <p:nvPr/>
              </p:nvSpPr>
              <p:spPr>
                <a:xfrm rot="16200000" flipH="1">
                  <a:off x="4646698" y="4461518"/>
                  <a:ext cx="731520" cy="1216152"/>
                </a:xfrm>
                <a:prstGeom prst="curved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Rectangle 31">
                <a:extLst>
                  <a:ext uri="{FF2B5EF4-FFF2-40B4-BE49-F238E27FC236}">
                    <a16:creationId xmlns:a16="http://schemas.microsoft.com/office/drawing/2014/main" id="{3BE76634-4084-1410-CD0D-5EF12ECF4C4D}"/>
                  </a:ext>
                </a:extLst>
              </p:cNvPr>
              <p:cNvSpPr/>
              <p:nvPr/>
            </p:nvSpPr>
            <p:spPr>
              <a:xfrm>
                <a:off x="4675107" y="539959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nvGrpSpPr>
            <p:cNvPr id="35" name="Group 34">
              <a:extLst>
                <a:ext uri="{FF2B5EF4-FFF2-40B4-BE49-F238E27FC236}">
                  <a16:creationId xmlns:a16="http://schemas.microsoft.com/office/drawing/2014/main" id="{51A8FF3D-1159-E9CB-AFF4-7C5DD622EFB9}"/>
                </a:ext>
              </a:extLst>
            </p:cNvPr>
            <p:cNvGrpSpPr/>
            <p:nvPr/>
          </p:nvGrpSpPr>
          <p:grpSpPr>
            <a:xfrm>
              <a:off x="388037" y="4681397"/>
              <a:ext cx="2186918" cy="1255382"/>
              <a:chOff x="3793588" y="4703834"/>
              <a:chExt cx="2186918" cy="1255382"/>
            </a:xfrm>
          </p:grpSpPr>
          <p:grpSp>
            <p:nvGrpSpPr>
              <p:cNvPr id="36" name="Group 35">
                <a:extLst>
                  <a:ext uri="{FF2B5EF4-FFF2-40B4-BE49-F238E27FC236}">
                    <a16:creationId xmlns:a16="http://schemas.microsoft.com/office/drawing/2014/main" id="{B8606BB2-13C5-B1FE-694B-3581BB3162CC}"/>
                  </a:ext>
                </a:extLst>
              </p:cNvPr>
              <p:cNvGrpSpPr/>
              <p:nvPr/>
            </p:nvGrpSpPr>
            <p:grpSpPr>
              <a:xfrm>
                <a:off x="3793588" y="4703834"/>
                <a:ext cx="1826946" cy="998395"/>
                <a:chOff x="3793588" y="4703834"/>
                <a:chExt cx="1826946" cy="998395"/>
              </a:xfrm>
            </p:grpSpPr>
            <p:sp>
              <p:nvSpPr>
                <p:cNvPr id="39" name="Rectangle 38">
                  <a:extLst>
                    <a:ext uri="{FF2B5EF4-FFF2-40B4-BE49-F238E27FC236}">
                      <a16:creationId xmlns:a16="http://schemas.microsoft.com/office/drawing/2014/main" id="{7686D906-2DA5-CB43-B764-E6A5FAE3FDCD}"/>
                    </a:ext>
                  </a:extLst>
                </p:cNvPr>
                <p:cNvSpPr/>
                <p:nvPr/>
              </p:nvSpPr>
              <p:spPr>
                <a:xfrm>
                  <a:off x="3793588" y="4800747"/>
                  <a:ext cx="881519" cy="9014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Curved Right 39">
                  <a:extLst>
                    <a:ext uri="{FF2B5EF4-FFF2-40B4-BE49-F238E27FC236}">
                      <a16:creationId xmlns:a16="http://schemas.microsoft.com/office/drawing/2014/main" id="{786341E4-66FB-E9D2-3545-F9116E86D976}"/>
                    </a:ext>
                  </a:extLst>
                </p:cNvPr>
                <p:cNvSpPr/>
                <p:nvPr/>
              </p:nvSpPr>
              <p:spPr>
                <a:xfrm rot="16200000" flipH="1">
                  <a:off x="4646698" y="4461518"/>
                  <a:ext cx="731520" cy="1216152"/>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Rectangle 37">
                <a:extLst>
                  <a:ext uri="{FF2B5EF4-FFF2-40B4-BE49-F238E27FC236}">
                    <a16:creationId xmlns:a16="http://schemas.microsoft.com/office/drawing/2014/main" id="{19330365-FE06-7455-DE48-3409906A04CF}"/>
                  </a:ext>
                </a:extLst>
              </p:cNvPr>
              <p:cNvSpPr/>
              <p:nvPr/>
            </p:nvSpPr>
            <p:spPr>
              <a:xfrm>
                <a:off x="4599158" y="539274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nvGrpSpPr>
            <p:cNvPr id="41" name="Group 40">
              <a:extLst>
                <a:ext uri="{FF2B5EF4-FFF2-40B4-BE49-F238E27FC236}">
                  <a16:creationId xmlns:a16="http://schemas.microsoft.com/office/drawing/2014/main" id="{49451D10-DA61-7649-61DB-01F2E3A9D74E}"/>
                </a:ext>
              </a:extLst>
            </p:cNvPr>
            <p:cNvGrpSpPr/>
            <p:nvPr/>
          </p:nvGrpSpPr>
          <p:grpSpPr>
            <a:xfrm>
              <a:off x="5445358" y="4605422"/>
              <a:ext cx="2620008" cy="1263570"/>
              <a:chOff x="3793588" y="4703834"/>
              <a:chExt cx="2620008" cy="1263570"/>
            </a:xfrm>
            <a:solidFill>
              <a:schemeClr val="accent4"/>
            </a:solidFill>
          </p:grpSpPr>
          <p:grpSp>
            <p:nvGrpSpPr>
              <p:cNvPr id="42" name="Group 41">
                <a:extLst>
                  <a:ext uri="{FF2B5EF4-FFF2-40B4-BE49-F238E27FC236}">
                    <a16:creationId xmlns:a16="http://schemas.microsoft.com/office/drawing/2014/main" id="{B365E291-E20C-5373-7223-2B445A648265}"/>
                  </a:ext>
                </a:extLst>
              </p:cNvPr>
              <p:cNvGrpSpPr/>
              <p:nvPr/>
            </p:nvGrpSpPr>
            <p:grpSpPr>
              <a:xfrm>
                <a:off x="3793588" y="4703834"/>
                <a:ext cx="1826946" cy="998395"/>
                <a:chOff x="3793588" y="4703834"/>
                <a:chExt cx="1826946" cy="998395"/>
              </a:xfrm>
              <a:grpFill/>
            </p:grpSpPr>
            <p:sp>
              <p:nvSpPr>
                <p:cNvPr id="44" name="Rectangle 43">
                  <a:extLst>
                    <a:ext uri="{FF2B5EF4-FFF2-40B4-BE49-F238E27FC236}">
                      <a16:creationId xmlns:a16="http://schemas.microsoft.com/office/drawing/2014/main" id="{1BD4764E-CB1B-B707-1DC0-A1E22087EF22}"/>
                    </a:ext>
                  </a:extLst>
                </p:cNvPr>
                <p:cNvSpPr/>
                <p:nvPr/>
              </p:nvSpPr>
              <p:spPr>
                <a:xfrm>
                  <a:off x="3793588" y="4800747"/>
                  <a:ext cx="881519" cy="9014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Curved Right 44">
                  <a:extLst>
                    <a:ext uri="{FF2B5EF4-FFF2-40B4-BE49-F238E27FC236}">
                      <a16:creationId xmlns:a16="http://schemas.microsoft.com/office/drawing/2014/main" id="{8D59FCAF-98F3-89F8-2AF7-6D622B8E8873}"/>
                    </a:ext>
                  </a:extLst>
                </p:cNvPr>
                <p:cNvSpPr/>
                <p:nvPr/>
              </p:nvSpPr>
              <p:spPr>
                <a:xfrm rot="16200000" flipH="1">
                  <a:off x="4646698" y="4461518"/>
                  <a:ext cx="731520" cy="1216152"/>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3" name="Rectangle 42">
                <a:extLst>
                  <a:ext uri="{FF2B5EF4-FFF2-40B4-BE49-F238E27FC236}">
                    <a16:creationId xmlns:a16="http://schemas.microsoft.com/office/drawing/2014/main" id="{DB458B1D-6D72-DF9E-8CFE-DCC4FCA84661}"/>
                  </a:ext>
                </a:extLst>
              </p:cNvPr>
              <p:cNvSpPr/>
              <p:nvPr/>
            </p:nvSpPr>
            <p:spPr>
              <a:xfrm>
                <a:off x="5032248" y="5400929"/>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spTree>
    <p:extLst>
      <p:ext uri="{BB962C8B-B14F-4D97-AF65-F5344CB8AC3E}">
        <p14:creationId xmlns:p14="http://schemas.microsoft.com/office/powerpoint/2010/main" val="21041299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ppt_x"/>
                                          </p:val>
                                        </p:tav>
                                        <p:tav tm="100000">
                                          <p:val>
                                            <p:strVal val="#ppt_x"/>
                                          </p:val>
                                        </p:tav>
                                      </p:tavLst>
                                    </p:anim>
                                    <p:anim calcmode="lin" valueType="num">
                                      <p:cBhvr additive="base">
                                        <p:cTn id="1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circle(in)">
                                      <p:cBhvr>
                                        <p:cTn id="24"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C26E3A3-8311-ED32-C993-F7B0C612CDA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7E720AE8-E092-7B06-9460-78791D4EDA9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0A645C3B-35B1-7C88-4919-C67EF5835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CBC0651-5DEF-65BA-23F7-051E9A38550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43CDA5-B9F1-A890-D7DD-37098589B79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2F8757-2D93-30F4-8759-ECD6217938A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B2F9E0-4035-540C-4562-0D8FE9995C7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1D99426-6CD7-E998-40F2-8317C3D8125D}"/>
              </a:ext>
            </a:extLst>
          </p:cNvPr>
          <p:cNvGrpSpPr/>
          <p:nvPr/>
        </p:nvGrpSpPr>
        <p:grpSpPr>
          <a:xfrm>
            <a:off x="88549" y="133997"/>
            <a:ext cx="8804969" cy="6590005"/>
            <a:chOff x="108155" y="153385"/>
            <a:chExt cx="8804969" cy="6590005"/>
          </a:xfrm>
        </p:grpSpPr>
        <p:grpSp>
          <p:nvGrpSpPr>
            <p:cNvPr id="2" name="Group 1">
              <a:extLst>
                <a:ext uri="{FF2B5EF4-FFF2-40B4-BE49-F238E27FC236}">
                  <a16:creationId xmlns:a16="http://schemas.microsoft.com/office/drawing/2014/main" id="{0C68EB35-39C4-B307-2E69-D4474DDCD00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140C132-143A-0418-3584-C75D60F32794}"/>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E27AA24-8996-8442-BD68-F7622AE48BE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4B87885-BC64-89B4-CB99-A0491EEAEAA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E2529F3-7020-69C3-7DD2-B7C4DDA51A1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50EE5F3-4509-411E-05A5-C243C9F6CCDB}"/>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D97771B-1E63-0881-CB0B-FD301104C15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296C943-0206-A3DE-8875-0B03E48BA70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78C2465-054E-09D2-E3D7-A7884892569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D257F1F2-24EC-662A-BE59-0C65BD658460}"/>
              </a:ext>
            </a:extLst>
          </p:cNvPr>
          <p:cNvSpPr/>
          <p:nvPr/>
        </p:nvSpPr>
        <p:spPr>
          <a:xfrm>
            <a:off x="192141" y="1114065"/>
            <a:ext cx="8666782" cy="556908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FFFF00"/>
                </a:highlight>
                <a:latin typeface="Gill Sans MT" panose="020B0502020104020203" pitchFamily="34" charset="0"/>
              </a:rPr>
              <a:t>display:  </a:t>
            </a:r>
            <a:r>
              <a:rPr lang="en-US" sz="2000" dirty="0">
                <a:solidFill>
                  <a:schemeClr val="accent1"/>
                </a:solidFill>
                <a:highlight>
                  <a:srgbClr val="FFFF00"/>
                </a:highlight>
                <a:latin typeface="Gill Sans MT" panose="020B0502020104020203" pitchFamily="34" charset="0"/>
              </a:rPr>
              <a:t>flex or inline-flex</a:t>
            </a:r>
            <a:r>
              <a:rPr lang="en-US" sz="2000" dirty="0">
                <a:solidFill>
                  <a:schemeClr val="tx1"/>
                </a:solidFill>
                <a:highlight>
                  <a:srgbClr val="FFFF00"/>
                </a:highlight>
                <a:latin typeface="Gill Sans MT" panose="020B0502020104020203" pitchFamily="34" charset="0"/>
              </a:rPr>
              <a:t>;</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flex-direction:  </a:t>
            </a:r>
            <a:r>
              <a:rPr lang="en-US" sz="2000" dirty="0">
                <a:solidFill>
                  <a:schemeClr val="accent1"/>
                </a:solidFill>
                <a:latin typeface="Gill Sans MT" panose="020B0502020104020203" pitchFamily="34" charset="0"/>
              </a:rPr>
              <a:t>row(default)|</a:t>
            </a:r>
            <a:r>
              <a:rPr lang="en-US" sz="2000" dirty="0" err="1">
                <a:solidFill>
                  <a:schemeClr val="accent1"/>
                </a:solidFill>
                <a:latin typeface="Gill Sans MT" panose="020B0502020104020203" pitchFamily="34" charset="0"/>
              </a:rPr>
              <a:t>column|row-reverse|column-reverse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flex-wrap: </a:t>
            </a:r>
            <a:r>
              <a:rPr lang="en-US" sz="2000" dirty="0" err="1">
                <a:solidFill>
                  <a:schemeClr val="accent1"/>
                </a:solidFill>
                <a:latin typeface="Gill Sans MT" panose="020B0502020104020203" pitchFamily="34" charset="0"/>
              </a:rPr>
              <a:t>nowrap</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wrap|wrap-reverse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flex-flow: </a:t>
            </a:r>
            <a:r>
              <a:rPr lang="en-US" sz="2000" dirty="0">
                <a:solidFill>
                  <a:schemeClr val="accent1"/>
                </a:solidFill>
                <a:latin typeface="Gill Sans MT" panose="020B0502020104020203" pitchFamily="34" charset="0"/>
              </a:rPr>
              <a:t>flex-direction flex-wrap</a:t>
            </a:r>
            <a:br>
              <a:rPr lang="en-US" sz="2000" dirty="0">
                <a:solidFill>
                  <a:schemeClr val="accent1"/>
                </a:solidFill>
                <a:latin typeface="Gill Sans MT" panose="020B0502020104020203" pitchFamily="34" charset="0"/>
              </a:rPr>
            </a:br>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Horizontally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justify-content: </a:t>
            </a:r>
            <a:r>
              <a:rPr lang="en-US" sz="2000" dirty="0" err="1">
                <a:solidFill>
                  <a:schemeClr val="accent1"/>
                </a:solidFill>
                <a:latin typeface="Gill Sans MT" panose="020B0502020104020203" pitchFamily="34" charset="0"/>
              </a:rPr>
              <a:t>center|flex-start</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flex-end|space-around|space-between|space-evenly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justify-items: </a:t>
            </a:r>
            <a:r>
              <a:rPr lang="en-US" sz="2000" dirty="0" err="1">
                <a:solidFill>
                  <a:schemeClr val="accent1"/>
                </a:solidFill>
                <a:latin typeface="Gill Sans MT" panose="020B0502020104020203" pitchFamily="34" charset="0"/>
              </a:rPr>
              <a:t>center|flex-start|flex-end|stretch|baseline|normal</a:t>
            </a:r>
            <a:r>
              <a:rPr lang="en-US" sz="2000" dirty="0">
                <a:solidFill>
                  <a:schemeClr val="accent1"/>
                </a:solidFill>
                <a:latin typeface="Gill Sans MT" panose="020B0502020104020203" pitchFamily="34" charset="0"/>
              </a:rPr>
              <a:t>(default)</a:t>
            </a:r>
          </a:p>
          <a:p>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Vertically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align-content: </a:t>
            </a:r>
            <a:r>
              <a:rPr lang="en-US" sz="2000" dirty="0" err="1">
                <a:solidFill>
                  <a:schemeClr val="accent1"/>
                </a:solidFill>
                <a:latin typeface="Gill Sans MT" panose="020B0502020104020203" pitchFamily="34" charset="0"/>
              </a:rPr>
              <a:t>center|stretch</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flex-start|flex-end|space-around|space-between|space-evenly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align-items: </a:t>
            </a:r>
            <a:r>
              <a:rPr lang="en-US" sz="2000" dirty="0" err="1">
                <a:solidFill>
                  <a:schemeClr val="accent1"/>
                </a:solidFill>
                <a:latin typeface="Gill Sans MT" panose="020B0502020104020203" pitchFamily="34" charset="0"/>
              </a:rPr>
              <a:t>center|flex-start|flex-end|stretch|baseline|normal</a:t>
            </a:r>
            <a:r>
              <a:rPr lang="en-US" sz="2000" dirty="0">
                <a:solidFill>
                  <a:schemeClr val="accent1"/>
                </a:solidFill>
                <a:latin typeface="Gill Sans MT" panose="020B0502020104020203" pitchFamily="34" charset="0"/>
              </a:rPr>
              <a:t>(default)</a:t>
            </a:r>
            <a:br>
              <a:rPr lang="en-US" sz="2000" dirty="0">
                <a:solidFill>
                  <a:schemeClr val="accent1"/>
                </a:solidFill>
                <a:latin typeface="Gill Sans MT" panose="020B0502020104020203" pitchFamily="34" charset="0"/>
              </a:rPr>
            </a:br>
            <a:endParaRPr lang="en-US" sz="2000" dirty="0">
              <a:solidFill>
                <a:schemeClr val="accent1"/>
              </a:solidFill>
              <a:latin typeface="Gill Sans MT" panose="020B0502020104020203" pitchFamily="34" charset="0"/>
            </a:endParaRPr>
          </a:p>
        </p:txBody>
      </p:sp>
      <p:sp>
        <p:nvSpPr>
          <p:cNvPr id="24" name="Rectangle 23">
            <a:extLst>
              <a:ext uri="{FF2B5EF4-FFF2-40B4-BE49-F238E27FC236}">
                <a16:creationId xmlns:a16="http://schemas.microsoft.com/office/drawing/2014/main" id="{95BF5083-6412-77EE-9F52-AE39809D92D5}"/>
              </a:ext>
            </a:extLst>
          </p:cNvPr>
          <p:cNvSpPr/>
          <p:nvPr/>
        </p:nvSpPr>
        <p:spPr>
          <a:xfrm>
            <a:off x="3809748" y="113141"/>
            <a:ext cx="4982391"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Flexbox Container Properties</a:t>
            </a:r>
          </a:p>
        </p:txBody>
      </p:sp>
      <p:cxnSp>
        <p:nvCxnSpPr>
          <p:cNvPr id="36" name="Connector: Curved 35">
            <a:extLst>
              <a:ext uri="{FF2B5EF4-FFF2-40B4-BE49-F238E27FC236}">
                <a16:creationId xmlns:a16="http://schemas.microsoft.com/office/drawing/2014/main" id="{E86BB1CE-56A9-AEF0-D02F-7542C346CBD6}"/>
              </a:ext>
            </a:extLst>
          </p:cNvPr>
          <p:cNvCxnSpPr>
            <a:cxnSpLocks/>
          </p:cNvCxnSpPr>
          <p:nvPr/>
        </p:nvCxnSpPr>
        <p:spPr>
          <a:xfrm rot="10800000" flipV="1">
            <a:off x="1004470" y="1398705"/>
            <a:ext cx="2805278" cy="76344"/>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C504A45-DE90-EAB0-0B6A-C42B5722F67D}"/>
              </a:ext>
            </a:extLst>
          </p:cNvPr>
          <p:cNvSpPr/>
          <p:nvPr/>
        </p:nvSpPr>
        <p:spPr>
          <a:xfrm>
            <a:off x="3128752" y="1190410"/>
            <a:ext cx="5150544" cy="28463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00B050"/>
                </a:solidFill>
                <a:highlight>
                  <a:srgbClr val="FFFF00"/>
                </a:highlight>
                <a:latin typeface="Berlin Sans FB" panose="020E0602020502020306" pitchFamily="34" charset="0"/>
              </a:rPr>
              <a:t>Must set! &amp; make sure container is bigger than item</a:t>
            </a:r>
          </a:p>
        </p:txBody>
      </p:sp>
    </p:spTree>
    <p:extLst>
      <p:ext uri="{BB962C8B-B14F-4D97-AF65-F5344CB8AC3E}">
        <p14:creationId xmlns:p14="http://schemas.microsoft.com/office/powerpoint/2010/main" val="6512568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B555E23-A9B8-D588-697D-382EDEDF3B2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F6101669-69A2-44FC-6B61-E2ABB5711F13}"/>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39D2334-0030-655D-2DE7-1CAA81E4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34CE4A6-2D9D-B345-72DE-EE518ED7401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2FC0CC-CA66-7DF0-6087-6216DAF4FA73}"/>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5B3536-B0B4-85CB-0FE7-8CC874F1638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769C57-6C19-2BA7-2666-605A5284EEF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F034C97-18E5-0D17-B1B1-21595CC44645}"/>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BF7B1036-1254-9626-AC5E-59807A3E7DF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4C90858-DDBB-8425-3735-08037D017DA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5730B2E-8DAE-9F1F-576F-8FADBBFB2F5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74B4AC3-698B-204D-8440-00B3B776464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109D8BB-28FD-F313-81DB-8139D8E62B42}"/>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5BAD1A6-F6E6-8BB1-73DA-A540A8914D8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264C62B-FE71-7A11-40B2-09425362A337}"/>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BE6125B8-829E-1E7E-AB58-E385E2E18E0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31DB74A-748F-6750-90BB-EBBA98B7E75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09DCE536-32AA-181E-839B-04E9C481B794}"/>
              </a:ext>
            </a:extLst>
          </p:cNvPr>
          <p:cNvGrpSpPr/>
          <p:nvPr/>
        </p:nvGrpSpPr>
        <p:grpSpPr>
          <a:xfrm>
            <a:off x="270437" y="1720362"/>
            <a:ext cx="8456308" cy="3266350"/>
            <a:chOff x="133802" y="645250"/>
            <a:chExt cx="8456308" cy="3266350"/>
          </a:xfrm>
        </p:grpSpPr>
        <p:sp>
          <p:nvSpPr>
            <p:cNvPr id="10" name="Rectangle 9">
              <a:extLst>
                <a:ext uri="{FF2B5EF4-FFF2-40B4-BE49-F238E27FC236}">
                  <a16:creationId xmlns:a16="http://schemas.microsoft.com/office/drawing/2014/main" id="{3C726C50-27D0-1522-3AD7-062CA910B0DA}"/>
                </a:ext>
              </a:extLst>
            </p:cNvPr>
            <p:cNvSpPr/>
            <p:nvPr/>
          </p:nvSpPr>
          <p:spPr>
            <a:xfrm>
              <a:off x="133802" y="1342968"/>
              <a:ext cx="8456308" cy="2568632"/>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align-self: </a:t>
              </a:r>
              <a:r>
                <a:rPr lang="en-US" sz="2000" dirty="0">
                  <a:solidFill>
                    <a:schemeClr val="accent4"/>
                  </a:solidFill>
                  <a:latin typeface="Bahnschrift" panose="020B0502040204020203" pitchFamily="34" charset="0"/>
                </a:rPr>
                <a:t>center|flex-start|flex-end|auto|stretch|baseline|initial|inherit;</a:t>
              </a:r>
              <a:br>
                <a:rPr lang="en-US" sz="2000" dirty="0">
                  <a:solidFill>
                    <a:schemeClr val="accent4"/>
                  </a:solidFill>
                  <a:latin typeface="Bahnschrift" panose="020B0502040204020203" pitchFamily="34" charset="0"/>
                </a:rPr>
              </a:br>
              <a:r>
                <a:rPr lang="en-US" sz="2000" dirty="0">
                  <a:solidFill>
                    <a:schemeClr val="tx1"/>
                  </a:solidFill>
                  <a:latin typeface="Bahnschrift" panose="020B0502040204020203" pitchFamily="34" charset="0"/>
                </a:rPr>
                <a:t>justify-self: </a:t>
              </a:r>
              <a:r>
                <a:rPr lang="en-US" sz="2000" dirty="0" err="1">
                  <a:solidFill>
                    <a:schemeClr val="accent4"/>
                  </a:solidFill>
                  <a:latin typeface="Bahnschrift" panose="020B0502040204020203" pitchFamily="34" charset="0"/>
                </a:rPr>
                <a:t>center|start|end|auto|normal|stretch</a:t>
              </a:r>
              <a:br>
                <a:rPr lang="en-US" sz="2000" dirty="0">
                  <a:solidFill>
                    <a:schemeClr val="accent4"/>
                  </a:solidFill>
                  <a:latin typeface="Bahnschrift" panose="020B0502040204020203" pitchFamily="34" charset="0"/>
                </a:rPr>
              </a:br>
              <a:r>
                <a:rPr lang="en-US" sz="2000" dirty="0">
                  <a:solidFill>
                    <a:schemeClr val="tx1"/>
                  </a:solidFill>
                  <a:latin typeface="Bahnschrift" panose="020B0502040204020203" pitchFamily="34" charset="0"/>
                </a:rPr>
                <a:t>place-self: </a:t>
              </a:r>
              <a:r>
                <a:rPr lang="en-US" sz="2000" dirty="0">
                  <a:solidFill>
                    <a:schemeClr val="accent4"/>
                  </a:solidFill>
                  <a:latin typeface="Bahnschrift" panose="020B0502040204020203" pitchFamily="34" charset="0"/>
                </a:rPr>
                <a:t>align-self justify-self</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order: </a:t>
              </a:r>
              <a:r>
                <a:rPr lang="en-US" sz="2000" dirty="0">
                  <a:solidFill>
                    <a:schemeClr val="accent4"/>
                  </a:solidFill>
                  <a:latin typeface="Bahnschrift" panose="020B0502040204020203" pitchFamily="34" charset="0"/>
                </a:rPr>
                <a:t>[number]:</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flex-shrink: </a:t>
              </a:r>
              <a:r>
                <a:rPr lang="en-US" sz="2000" dirty="0">
                  <a:solidFill>
                    <a:schemeClr val="accent4"/>
                  </a:solidFill>
                  <a:latin typeface="Bahnschrift" panose="020B0502040204020203" pitchFamily="34" charset="0"/>
                </a:rPr>
                <a:t>[number];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flex-grow: </a:t>
              </a:r>
              <a:r>
                <a:rPr lang="en-US" sz="2000" dirty="0">
                  <a:solidFill>
                    <a:schemeClr val="accent4"/>
                  </a:solidFill>
                  <a:latin typeface="Bahnschrift" panose="020B0502040204020203" pitchFamily="34" charset="0"/>
                </a:rPr>
                <a:t>[number];</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flex-basis: </a:t>
              </a:r>
              <a:r>
                <a:rPr lang="en-US" sz="2000" dirty="0">
                  <a:solidFill>
                    <a:schemeClr val="accent4"/>
                  </a:solidFill>
                  <a:latin typeface="Bahnschrift" panose="020B0502040204020203" pitchFamily="34" charset="0"/>
                </a:rPr>
                <a:t>[number]</a:t>
              </a:r>
              <a:r>
                <a:rPr lang="en-US" sz="2000" dirty="0" err="1">
                  <a:solidFill>
                    <a:schemeClr val="accent4"/>
                  </a:solidFill>
                  <a:latin typeface="Bahnschrift" panose="020B0502040204020203" pitchFamily="34" charset="0"/>
                </a:rPr>
                <a:t>px</a:t>
              </a:r>
              <a:r>
                <a:rPr lang="en-US" sz="2000" dirty="0">
                  <a:solidFill>
                    <a:schemeClr val="accent4"/>
                  </a:solidFill>
                  <a:latin typeface="Bahnschrift" panose="020B0502040204020203" pitchFamily="34" charset="0"/>
                </a:rPr>
                <a:t>;</a:t>
              </a:r>
            </a:p>
          </p:txBody>
        </p:sp>
        <p:sp>
          <p:nvSpPr>
            <p:cNvPr id="3" name="Rectangle 2">
              <a:extLst>
                <a:ext uri="{FF2B5EF4-FFF2-40B4-BE49-F238E27FC236}">
                  <a16:creationId xmlns:a16="http://schemas.microsoft.com/office/drawing/2014/main" id="{44C8894B-AAF1-249D-0487-357A0D516AF7}"/>
                </a:ext>
              </a:extLst>
            </p:cNvPr>
            <p:cNvSpPr/>
            <p:nvPr/>
          </p:nvSpPr>
          <p:spPr>
            <a:xfrm>
              <a:off x="3572586" y="645250"/>
              <a:ext cx="2030860" cy="69771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CSS Flex Items</a:t>
              </a:r>
            </a:p>
          </p:txBody>
        </p:sp>
      </p:grpSp>
    </p:spTree>
    <p:extLst>
      <p:ext uri="{BB962C8B-B14F-4D97-AF65-F5344CB8AC3E}">
        <p14:creationId xmlns:p14="http://schemas.microsoft.com/office/powerpoint/2010/main" val="27541199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5D859CD-8179-1775-5BDB-E0649782E39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BCDE4FF7-BCC9-6ED0-75D6-A69DE5A892F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59D8E69-51C1-9677-E283-8FFD95021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40F9CC3-795E-786F-7339-427AB02D0D5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D44CD5-A5C4-2100-0046-11F2D8BF36B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C8AD87-0A69-9F2C-0406-26F55DCB26E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053673-BCDE-368C-B6D6-E29BE2497D0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E638E09-32A8-1A04-D90C-800AD8396959}"/>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A8D5DA86-5CB0-739D-9A51-9142B2D73FB0}"/>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37FF043-474D-8E10-1DB7-C34BA3CC32B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8453FAD-655B-52EC-E1FE-BDC41574C68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62FFCDA-400E-CB45-205A-0ACF2835770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C43AD95-1CAB-871A-3C18-1D252CD3898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0DD5570-040F-E538-B5C3-032FBCA1C5D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EFA2E81-6AA3-D5EF-47A5-B2FDC272EC3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740278E-71EC-452B-1951-DA24BD81AAE2}"/>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492EEE6-D456-5BFF-AB45-9DABF955696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1" name="Group 40">
            <a:extLst>
              <a:ext uri="{FF2B5EF4-FFF2-40B4-BE49-F238E27FC236}">
                <a16:creationId xmlns:a16="http://schemas.microsoft.com/office/drawing/2014/main" id="{8EE1794B-46AD-5719-434F-CED12CEF22F0}"/>
              </a:ext>
            </a:extLst>
          </p:cNvPr>
          <p:cNvGrpSpPr/>
          <p:nvPr/>
        </p:nvGrpSpPr>
        <p:grpSpPr>
          <a:xfrm>
            <a:off x="1121692" y="1291416"/>
            <a:ext cx="6914868" cy="4956265"/>
            <a:chOff x="725452" y="1291416"/>
            <a:chExt cx="6914868" cy="4956265"/>
          </a:xfrm>
        </p:grpSpPr>
        <p:sp>
          <p:nvSpPr>
            <p:cNvPr id="17" name="Rectangle 16">
              <a:extLst>
                <a:ext uri="{FF2B5EF4-FFF2-40B4-BE49-F238E27FC236}">
                  <a16:creationId xmlns:a16="http://schemas.microsoft.com/office/drawing/2014/main" id="{3825840B-A672-E2FF-B936-00260199B222}"/>
                </a:ext>
              </a:extLst>
            </p:cNvPr>
            <p:cNvSpPr/>
            <p:nvPr/>
          </p:nvSpPr>
          <p:spPr>
            <a:xfrm>
              <a:off x="725452" y="1291416"/>
              <a:ext cx="6914868" cy="49562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D02E1F4-9FBD-C925-F7A4-58CF822AC5A5}"/>
                </a:ext>
              </a:extLst>
            </p:cNvPr>
            <p:cNvGrpSpPr/>
            <p:nvPr/>
          </p:nvGrpSpPr>
          <p:grpSpPr>
            <a:xfrm>
              <a:off x="892662" y="1471167"/>
              <a:ext cx="6542315" cy="4637102"/>
              <a:chOff x="892662" y="1471167"/>
              <a:chExt cx="6542315" cy="4637102"/>
            </a:xfrm>
          </p:grpSpPr>
          <p:sp>
            <p:nvSpPr>
              <p:cNvPr id="21" name="Rectangle 20">
                <a:extLst>
                  <a:ext uri="{FF2B5EF4-FFF2-40B4-BE49-F238E27FC236}">
                    <a16:creationId xmlns:a16="http://schemas.microsoft.com/office/drawing/2014/main" id="{D5915D07-BE08-5745-A481-9605A7D5A922}"/>
                  </a:ext>
                </a:extLst>
              </p:cNvPr>
              <p:cNvSpPr/>
              <p:nvPr/>
            </p:nvSpPr>
            <p:spPr>
              <a:xfrm>
                <a:off x="892662" y="1471167"/>
                <a:ext cx="6483927" cy="74365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Gill Sans MT" panose="020B0502020104020203" pitchFamily="34" charset="0"/>
                  </a:rPr>
                  <a:t>&lt;header&gt;</a:t>
                </a:r>
              </a:p>
            </p:txBody>
          </p:sp>
          <p:sp>
            <p:nvSpPr>
              <p:cNvPr id="25" name="Rectangle 24">
                <a:extLst>
                  <a:ext uri="{FF2B5EF4-FFF2-40B4-BE49-F238E27FC236}">
                    <a16:creationId xmlns:a16="http://schemas.microsoft.com/office/drawing/2014/main" id="{3A363F6C-6B8C-C82C-8D45-3172C2034586}"/>
                  </a:ext>
                </a:extLst>
              </p:cNvPr>
              <p:cNvSpPr/>
              <p:nvPr/>
            </p:nvSpPr>
            <p:spPr>
              <a:xfrm>
                <a:off x="951049" y="5364615"/>
                <a:ext cx="6483928" cy="743654"/>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Gill Sans MT" panose="020B0502020104020203" pitchFamily="34" charset="0"/>
                  </a:rPr>
                  <a:t>&lt;footer&gt;</a:t>
                </a:r>
              </a:p>
            </p:txBody>
          </p:sp>
          <p:sp>
            <p:nvSpPr>
              <p:cNvPr id="30" name="Rectangle 29">
                <a:extLst>
                  <a:ext uri="{FF2B5EF4-FFF2-40B4-BE49-F238E27FC236}">
                    <a16:creationId xmlns:a16="http://schemas.microsoft.com/office/drawing/2014/main" id="{00C926CC-DA4A-B52F-69BE-5824D02086BE}"/>
                  </a:ext>
                </a:extLst>
              </p:cNvPr>
              <p:cNvSpPr/>
              <p:nvPr/>
            </p:nvSpPr>
            <p:spPr>
              <a:xfrm>
                <a:off x="3059015" y="2371578"/>
                <a:ext cx="4311179" cy="2814405"/>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Gill Sans MT" panose="020B0502020104020203" pitchFamily="34" charset="0"/>
                  </a:rPr>
                  <a:t>&lt;main&gt;</a:t>
                </a:r>
              </a:p>
            </p:txBody>
          </p:sp>
          <p:sp>
            <p:nvSpPr>
              <p:cNvPr id="35" name="Rectangle 34">
                <a:extLst>
                  <a:ext uri="{FF2B5EF4-FFF2-40B4-BE49-F238E27FC236}">
                    <a16:creationId xmlns:a16="http://schemas.microsoft.com/office/drawing/2014/main" id="{42DF25D4-7CD9-D1AF-4096-B498D66CE146}"/>
                  </a:ext>
                </a:extLst>
              </p:cNvPr>
              <p:cNvSpPr/>
              <p:nvPr/>
            </p:nvSpPr>
            <p:spPr>
              <a:xfrm>
                <a:off x="925601" y="2376898"/>
                <a:ext cx="1896859" cy="280908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Gill Sans MT" panose="020B0502020104020203" pitchFamily="34" charset="0"/>
                  </a:rPr>
                  <a:t>&lt;aside&gt;</a:t>
                </a:r>
              </a:p>
            </p:txBody>
          </p:sp>
        </p:grpSp>
      </p:grpSp>
      <p:sp>
        <p:nvSpPr>
          <p:cNvPr id="3" name="Rectangle 2">
            <a:extLst>
              <a:ext uri="{FF2B5EF4-FFF2-40B4-BE49-F238E27FC236}">
                <a16:creationId xmlns:a16="http://schemas.microsoft.com/office/drawing/2014/main" id="{DA59DC47-47FB-451E-4BB9-D546DD4F2421}"/>
              </a:ext>
            </a:extLst>
          </p:cNvPr>
          <p:cNvSpPr/>
          <p:nvPr/>
        </p:nvSpPr>
        <p:spPr>
          <a:xfrm>
            <a:off x="3420940" y="130757"/>
            <a:ext cx="1929798" cy="658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MT" panose="020B0502020104020203" pitchFamily="34" charset="0"/>
              </a:rPr>
              <a:t>Exercise Flex</a:t>
            </a:r>
          </a:p>
        </p:txBody>
      </p:sp>
    </p:spTree>
    <p:extLst>
      <p:ext uri="{BB962C8B-B14F-4D97-AF65-F5344CB8AC3E}">
        <p14:creationId xmlns:p14="http://schemas.microsoft.com/office/powerpoint/2010/main" val="28836131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8034447-0074-A474-77E3-6A5015C3899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403E84D-48E5-7012-3564-0FE0DEDACCA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5E56BDB-C121-FD5F-488D-F9D8FBEE9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51916E7-2A88-8088-9623-7B1C45E2814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44A8D31-B84B-B899-A311-32FA07F850C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DD49E8-F92E-830C-124F-AE0FE194C48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A99D2A-9BF7-EE57-11E7-D7882F226B6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DA314247-43C8-EA31-5D63-23A23A1CD9B1}"/>
              </a:ext>
            </a:extLst>
          </p:cNvPr>
          <p:cNvGrpSpPr/>
          <p:nvPr/>
        </p:nvGrpSpPr>
        <p:grpSpPr>
          <a:xfrm>
            <a:off x="40389" y="122505"/>
            <a:ext cx="8804969" cy="6590005"/>
            <a:chOff x="108155" y="153385"/>
            <a:chExt cx="8804969" cy="6590005"/>
          </a:xfrm>
        </p:grpSpPr>
        <p:grpSp>
          <p:nvGrpSpPr>
            <p:cNvPr id="2" name="Group 1">
              <a:extLst>
                <a:ext uri="{FF2B5EF4-FFF2-40B4-BE49-F238E27FC236}">
                  <a16:creationId xmlns:a16="http://schemas.microsoft.com/office/drawing/2014/main" id="{C1DB4659-3928-DDD0-36F8-D792A6D288B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97951A2-03C6-63E5-2195-5155F084C18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DD07A91-96CF-413E-60EB-0D5C85EC15F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D40B87B-FF1F-8332-0BD4-17587571C79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A49CD7F-9F08-6FC1-1EE3-DB29E3E21D3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E071841-2634-8E91-2682-95298ABC59A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CB73F4F2-928F-51FD-E4AD-AD0294DA591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1B9F34FC-3AB7-F273-9477-E9D09FDA07F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B869127-4103-A91C-DB4B-0545CD9AE72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4B43F78E-3531-6BA6-084F-0AFF42F9441E}"/>
              </a:ext>
            </a:extLst>
          </p:cNvPr>
          <p:cNvGrpSpPr/>
          <p:nvPr/>
        </p:nvGrpSpPr>
        <p:grpSpPr>
          <a:xfrm>
            <a:off x="595079" y="938847"/>
            <a:ext cx="4275407" cy="5661198"/>
            <a:chOff x="251750" y="898897"/>
            <a:chExt cx="5016441" cy="5733715"/>
          </a:xfrm>
          <a:solidFill>
            <a:schemeClr val="accent2">
              <a:lumMod val="20000"/>
              <a:lumOff val="80000"/>
            </a:schemeClr>
          </a:solidFill>
        </p:grpSpPr>
        <p:sp>
          <p:nvSpPr>
            <p:cNvPr id="16" name="Rectangle 15">
              <a:extLst>
                <a:ext uri="{FF2B5EF4-FFF2-40B4-BE49-F238E27FC236}">
                  <a16:creationId xmlns:a16="http://schemas.microsoft.com/office/drawing/2014/main" id="{B23BBD19-470D-F51A-4A6A-43E97D306790}"/>
                </a:ext>
              </a:extLst>
            </p:cNvPr>
            <p:cNvSpPr/>
            <p:nvPr/>
          </p:nvSpPr>
          <p:spPr>
            <a:xfrm>
              <a:off x="251750" y="898897"/>
              <a:ext cx="4275407" cy="57337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F811EE9-912A-2748-2A97-2EB62163E1CD}"/>
                </a:ext>
              </a:extLst>
            </p:cNvPr>
            <p:cNvSpPr txBox="1"/>
            <p:nvPr/>
          </p:nvSpPr>
          <p:spPr>
            <a:xfrm>
              <a:off x="251750" y="905319"/>
              <a:ext cx="5016441" cy="5704458"/>
            </a:xfrm>
            <a:prstGeom prst="rect">
              <a:avLst/>
            </a:prstGeom>
            <a:grpFill/>
          </p:spPr>
          <p:txBody>
            <a:bodyPr wrap="square">
              <a:spAutoFit/>
            </a:bodyPr>
            <a:lstStyle/>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lang</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err="1">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en</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Document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link</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rel</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"stylesheet"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href</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"style.css"</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header&gt;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div</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div</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3" name="Rectangle 2">
            <a:extLst>
              <a:ext uri="{FF2B5EF4-FFF2-40B4-BE49-F238E27FC236}">
                <a16:creationId xmlns:a16="http://schemas.microsoft.com/office/drawing/2014/main" id="{FB510FD3-E942-9CD2-9EAA-E6DDEA8D7018}"/>
              </a:ext>
            </a:extLst>
          </p:cNvPr>
          <p:cNvSpPr/>
          <p:nvPr/>
        </p:nvSpPr>
        <p:spPr>
          <a:xfrm>
            <a:off x="7267861" y="913392"/>
            <a:ext cx="1600200" cy="540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FLEX</a:t>
            </a:r>
          </a:p>
        </p:txBody>
      </p:sp>
      <p:sp>
        <p:nvSpPr>
          <p:cNvPr id="10" name="Rectangle 9">
            <a:extLst>
              <a:ext uri="{FF2B5EF4-FFF2-40B4-BE49-F238E27FC236}">
                <a16:creationId xmlns:a16="http://schemas.microsoft.com/office/drawing/2014/main" id="{43CC576B-1180-7875-273A-709D72353483}"/>
              </a:ext>
            </a:extLst>
          </p:cNvPr>
          <p:cNvSpPr/>
          <p:nvPr/>
        </p:nvSpPr>
        <p:spPr>
          <a:xfrm>
            <a:off x="3024315" y="898897"/>
            <a:ext cx="1869429" cy="54032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grpSp>
        <p:nvGrpSpPr>
          <p:cNvPr id="38" name="Group 37">
            <a:extLst>
              <a:ext uri="{FF2B5EF4-FFF2-40B4-BE49-F238E27FC236}">
                <a16:creationId xmlns:a16="http://schemas.microsoft.com/office/drawing/2014/main" id="{4A0D2E99-9635-6219-CAB5-3F10C8CF8637}"/>
              </a:ext>
            </a:extLst>
          </p:cNvPr>
          <p:cNvGrpSpPr/>
          <p:nvPr/>
        </p:nvGrpSpPr>
        <p:grpSpPr>
          <a:xfrm>
            <a:off x="1969571" y="3597166"/>
            <a:ext cx="6697503" cy="1105297"/>
            <a:chOff x="-1785444" y="3203220"/>
            <a:chExt cx="6697503" cy="1105297"/>
          </a:xfrm>
        </p:grpSpPr>
        <p:cxnSp>
          <p:nvCxnSpPr>
            <p:cNvPr id="28" name="Straight Arrow Connector 27">
              <a:extLst>
                <a:ext uri="{FF2B5EF4-FFF2-40B4-BE49-F238E27FC236}">
                  <a16:creationId xmlns:a16="http://schemas.microsoft.com/office/drawing/2014/main" id="{72541EFB-8B27-DF6A-7F24-9068899F18E8}"/>
                </a:ext>
              </a:extLst>
            </p:cNvPr>
            <p:cNvCxnSpPr>
              <a:cxnSpLocks/>
              <a:endCxn id="17" idx="3"/>
            </p:cNvCxnSpPr>
            <p:nvPr/>
          </p:nvCxnSpPr>
          <p:spPr>
            <a:xfrm flipH="1">
              <a:off x="-1785444" y="4132579"/>
              <a:ext cx="4278829" cy="1759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989D35-8260-B89E-6432-E7A57AE0E9B3}"/>
                </a:ext>
              </a:extLst>
            </p:cNvPr>
            <p:cNvSpPr/>
            <p:nvPr/>
          </p:nvSpPr>
          <p:spPr>
            <a:xfrm>
              <a:off x="1257193" y="3203220"/>
              <a:ext cx="3654866" cy="942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ighlight>
                    <a:srgbClr val="FFFF00"/>
                  </a:highlight>
                  <a:latin typeface="Bahnschrift" panose="020B0502040204020203" pitchFamily="34" charset="0"/>
                </a:rPr>
                <a:t>It doesn’t have a meaning  or not semantic</a:t>
              </a:r>
              <a:br>
                <a:rPr lang="en-US" dirty="0">
                  <a:solidFill>
                    <a:schemeClr val="tx1"/>
                  </a:solidFill>
                  <a:latin typeface="Bahnschrift" panose="020B0502040204020203" pitchFamily="34" charset="0"/>
                </a:rPr>
              </a:br>
              <a:r>
                <a:rPr lang="en-US" dirty="0">
                  <a:solidFill>
                    <a:schemeClr val="tx1"/>
                  </a:solidFill>
                  <a:highlight>
                    <a:srgbClr val="FFFF00"/>
                  </a:highlight>
                  <a:latin typeface="Bahnschrift" panose="020B0502040204020203" pitchFamily="34" charset="0"/>
                </a:rPr>
                <a:t>it’s not good for maintaining</a:t>
              </a:r>
            </a:p>
          </p:txBody>
        </p:sp>
      </p:grpSp>
      <p:grpSp>
        <p:nvGrpSpPr>
          <p:cNvPr id="22" name="Group 21">
            <a:extLst>
              <a:ext uri="{FF2B5EF4-FFF2-40B4-BE49-F238E27FC236}">
                <a16:creationId xmlns:a16="http://schemas.microsoft.com/office/drawing/2014/main" id="{C10B22CB-9EE9-F84A-A9BC-3F4499D74578}"/>
              </a:ext>
            </a:extLst>
          </p:cNvPr>
          <p:cNvGrpSpPr/>
          <p:nvPr/>
        </p:nvGrpSpPr>
        <p:grpSpPr>
          <a:xfrm>
            <a:off x="1055171" y="4566474"/>
            <a:ext cx="970465" cy="1076709"/>
            <a:chOff x="707941" y="4582390"/>
            <a:chExt cx="970465" cy="1076709"/>
          </a:xfrm>
        </p:grpSpPr>
        <p:sp>
          <p:nvSpPr>
            <p:cNvPr id="17" name="Rectangle 16">
              <a:extLst>
                <a:ext uri="{FF2B5EF4-FFF2-40B4-BE49-F238E27FC236}">
                  <a16:creationId xmlns:a16="http://schemas.microsoft.com/office/drawing/2014/main" id="{52924D13-FD9B-5C7B-AC47-9E6D3D1F9820}"/>
                </a:ext>
              </a:extLst>
            </p:cNvPr>
            <p:cNvSpPr/>
            <p:nvPr/>
          </p:nvSpPr>
          <p:spPr>
            <a:xfrm>
              <a:off x="707941" y="4582390"/>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CF9ED5-3C26-09D2-DF7C-413888289C19}"/>
                </a:ext>
              </a:extLst>
            </p:cNvPr>
            <p:cNvSpPr/>
            <p:nvPr/>
          </p:nvSpPr>
          <p:spPr>
            <a:xfrm>
              <a:off x="764006" y="5387122"/>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18333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heel(1)">
                                      <p:cBhvr>
                                        <p:cTn id="12"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C82AC0D-4BEC-CD3D-2F43-31CF47E1AA1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E25A3E0-6634-DCDC-FE2E-8AF344FE9D7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6160896-647E-CBCA-0227-5EDAE78AE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03A42E4-0605-9DFA-42FE-0E826F32581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F5A57C-8412-AD47-8C6A-EF6157956E3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CB793D-7283-680F-4CA2-0647D899914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1FA8B1-25FF-5195-8FAF-A661B0C47384}"/>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D9783F1-2E25-319F-096A-F1975236E6BD}"/>
              </a:ext>
            </a:extLst>
          </p:cNvPr>
          <p:cNvGrpSpPr/>
          <p:nvPr/>
        </p:nvGrpSpPr>
        <p:grpSpPr>
          <a:xfrm>
            <a:off x="40389" y="122505"/>
            <a:ext cx="8804969" cy="6590005"/>
            <a:chOff x="108155" y="153385"/>
            <a:chExt cx="8804969" cy="6590005"/>
          </a:xfrm>
        </p:grpSpPr>
        <p:grpSp>
          <p:nvGrpSpPr>
            <p:cNvPr id="2" name="Group 1">
              <a:extLst>
                <a:ext uri="{FF2B5EF4-FFF2-40B4-BE49-F238E27FC236}">
                  <a16:creationId xmlns:a16="http://schemas.microsoft.com/office/drawing/2014/main" id="{675EE9FD-DD07-5239-2457-40FBC98836B6}"/>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1270FAC-3342-1D2A-7169-11941DB2FF5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7EB1AB0-9592-AED0-8C59-A02F2689C90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CA882E9-08E5-5885-F5AE-DB31014E918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534326E-2452-A280-F8BB-760A4D0E1E7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62C60CD-3F5C-FB0E-5EEA-A191198B4DE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417908E-BE10-4D46-6CAD-DD15E5F0E67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9EDCAED-816B-AD43-B3E6-35285F44B6C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9211E19-AF86-284A-3C2C-DFEE2DE03B3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6696A3AB-1B4A-0531-5F58-FD43C08EADCA}"/>
              </a:ext>
            </a:extLst>
          </p:cNvPr>
          <p:cNvGrpSpPr/>
          <p:nvPr/>
        </p:nvGrpSpPr>
        <p:grpSpPr>
          <a:xfrm>
            <a:off x="595079" y="938846"/>
            <a:ext cx="4275407" cy="5733715"/>
            <a:chOff x="251750" y="898897"/>
            <a:chExt cx="5016441" cy="5733715"/>
          </a:xfrm>
          <a:solidFill>
            <a:schemeClr val="accent2">
              <a:lumMod val="20000"/>
              <a:lumOff val="80000"/>
            </a:schemeClr>
          </a:solidFill>
        </p:grpSpPr>
        <p:sp>
          <p:nvSpPr>
            <p:cNvPr id="16" name="Rectangle 15">
              <a:extLst>
                <a:ext uri="{FF2B5EF4-FFF2-40B4-BE49-F238E27FC236}">
                  <a16:creationId xmlns:a16="http://schemas.microsoft.com/office/drawing/2014/main" id="{BB8B0D63-AAD0-4D4B-A8E1-F9AE0D3BF792}"/>
                </a:ext>
              </a:extLst>
            </p:cNvPr>
            <p:cNvSpPr/>
            <p:nvPr/>
          </p:nvSpPr>
          <p:spPr>
            <a:xfrm>
              <a:off x="251750" y="898897"/>
              <a:ext cx="4275407" cy="57337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C5350605-54BA-F24A-DA65-A44C433F27EB}"/>
                </a:ext>
              </a:extLst>
            </p:cNvPr>
            <p:cNvSpPr txBox="1"/>
            <p:nvPr/>
          </p:nvSpPr>
          <p:spPr>
            <a:xfrm>
              <a:off x="251750" y="905319"/>
              <a:ext cx="5016441" cy="5632311"/>
            </a:xfrm>
            <a:prstGeom prst="rect">
              <a:avLst/>
            </a:prstGeom>
            <a:grpFill/>
          </p:spPr>
          <p:txBody>
            <a:bodyPr wrap="square">
              <a:spAutoFit/>
            </a:bodyPr>
            <a:lstStyle/>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lang</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err="1">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en</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Document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link</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rel</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"stylesheet"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href</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"style.css"</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header&gt;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div</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div</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3" name="Rectangle 2">
            <a:extLst>
              <a:ext uri="{FF2B5EF4-FFF2-40B4-BE49-F238E27FC236}">
                <a16:creationId xmlns:a16="http://schemas.microsoft.com/office/drawing/2014/main" id="{FAFB8FE2-77F4-6287-564E-08C11E2EE76F}"/>
              </a:ext>
            </a:extLst>
          </p:cNvPr>
          <p:cNvSpPr/>
          <p:nvPr/>
        </p:nvSpPr>
        <p:spPr>
          <a:xfrm>
            <a:off x="7267861" y="913392"/>
            <a:ext cx="1600200" cy="540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GRID</a:t>
            </a:r>
          </a:p>
        </p:txBody>
      </p:sp>
      <p:sp>
        <p:nvSpPr>
          <p:cNvPr id="10" name="Rectangle 9">
            <a:extLst>
              <a:ext uri="{FF2B5EF4-FFF2-40B4-BE49-F238E27FC236}">
                <a16:creationId xmlns:a16="http://schemas.microsoft.com/office/drawing/2014/main" id="{396F1432-2AB8-1B66-98CC-26BA47DCF381}"/>
              </a:ext>
            </a:extLst>
          </p:cNvPr>
          <p:cNvSpPr/>
          <p:nvPr/>
        </p:nvSpPr>
        <p:spPr>
          <a:xfrm>
            <a:off x="3024315" y="898897"/>
            <a:ext cx="1869429" cy="54032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grpSp>
        <p:nvGrpSpPr>
          <p:cNvPr id="30" name="Group 29">
            <a:extLst>
              <a:ext uri="{FF2B5EF4-FFF2-40B4-BE49-F238E27FC236}">
                <a16:creationId xmlns:a16="http://schemas.microsoft.com/office/drawing/2014/main" id="{847905C9-25BC-7A6D-5629-DD4BDEF96787}"/>
              </a:ext>
            </a:extLst>
          </p:cNvPr>
          <p:cNvGrpSpPr/>
          <p:nvPr/>
        </p:nvGrpSpPr>
        <p:grpSpPr>
          <a:xfrm>
            <a:off x="1051886" y="4707082"/>
            <a:ext cx="1039091" cy="800100"/>
            <a:chOff x="1051886" y="4707082"/>
            <a:chExt cx="1039091" cy="800100"/>
          </a:xfrm>
        </p:grpSpPr>
        <p:cxnSp>
          <p:nvCxnSpPr>
            <p:cNvPr id="27" name="Straight Connector 26">
              <a:extLst>
                <a:ext uri="{FF2B5EF4-FFF2-40B4-BE49-F238E27FC236}">
                  <a16:creationId xmlns:a16="http://schemas.microsoft.com/office/drawing/2014/main" id="{6C4BAB86-054F-7EC4-A8CA-4EDF5811F870}"/>
                </a:ext>
              </a:extLst>
            </p:cNvPr>
            <p:cNvCxnSpPr/>
            <p:nvPr/>
          </p:nvCxnSpPr>
          <p:spPr>
            <a:xfrm>
              <a:off x="1051886" y="4707082"/>
              <a:ext cx="103909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D399FA-1237-C100-6DE8-97F9D650B7D8}"/>
                </a:ext>
              </a:extLst>
            </p:cNvPr>
            <p:cNvCxnSpPr/>
            <p:nvPr/>
          </p:nvCxnSpPr>
          <p:spPr>
            <a:xfrm>
              <a:off x="1051886" y="5507182"/>
              <a:ext cx="1039091"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577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839346C-02F8-F2A8-736E-E809D5E94E2D}"/>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877C857-430B-3B7C-ECEB-63482EFA3A16}"/>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73C3326A-0B4A-0531-3635-45BEE53E1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15D1451-E07C-D64E-03F0-7FFDB804EED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3378C2-9D91-0D38-D9A3-C35071285D2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AB152E-E0C3-58AA-DAE6-69685BAB261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0D4AA0-8E32-F90A-0D3B-4F65D863E1EB}"/>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A80A2845-96C2-5557-4229-C4709CCA5967}"/>
              </a:ext>
            </a:extLst>
          </p:cNvPr>
          <p:cNvGrpSpPr/>
          <p:nvPr/>
        </p:nvGrpSpPr>
        <p:grpSpPr>
          <a:xfrm>
            <a:off x="40389" y="122505"/>
            <a:ext cx="8804969" cy="6590005"/>
            <a:chOff x="108155" y="153385"/>
            <a:chExt cx="8804969" cy="6590005"/>
          </a:xfrm>
        </p:grpSpPr>
        <p:grpSp>
          <p:nvGrpSpPr>
            <p:cNvPr id="2" name="Group 1">
              <a:extLst>
                <a:ext uri="{FF2B5EF4-FFF2-40B4-BE49-F238E27FC236}">
                  <a16:creationId xmlns:a16="http://schemas.microsoft.com/office/drawing/2014/main" id="{E064FD15-2B70-3C54-D983-B3AAA08A913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5ACD793-6207-05B7-513D-AF72564C972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6227A3A-E199-64FD-9E12-679DBA55B41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775D1AD-6883-D2AF-3456-42E04237381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AC959A9-93EC-4568-CB96-9C4E4E9127D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90F962B-3C84-B52A-2B37-5CAC7EB2ED4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EF2B0014-566A-BD28-7707-38B42EE3AC6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AEBB8AF-8A49-AB9C-CF9A-6C5698D4330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A7EC321-CDF2-1C29-A513-9BB6210BDB3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6" name="Group 25">
            <a:extLst>
              <a:ext uri="{FF2B5EF4-FFF2-40B4-BE49-F238E27FC236}">
                <a16:creationId xmlns:a16="http://schemas.microsoft.com/office/drawing/2014/main" id="{8F6196B2-8295-8BC9-7196-39084C0D4992}"/>
              </a:ext>
            </a:extLst>
          </p:cNvPr>
          <p:cNvGrpSpPr/>
          <p:nvPr/>
        </p:nvGrpSpPr>
        <p:grpSpPr>
          <a:xfrm>
            <a:off x="579839" y="946466"/>
            <a:ext cx="4275407" cy="5084735"/>
            <a:chOff x="251750" y="898897"/>
            <a:chExt cx="5016441" cy="5084735"/>
          </a:xfrm>
          <a:solidFill>
            <a:schemeClr val="accent2">
              <a:lumMod val="20000"/>
              <a:lumOff val="80000"/>
            </a:schemeClr>
          </a:solidFill>
        </p:grpSpPr>
        <p:sp>
          <p:nvSpPr>
            <p:cNvPr id="16" name="Rectangle 15">
              <a:extLst>
                <a:ext uri="{FF2B5EF4-FFF2-40B4-BE49-F238E27FC236}">
                  <a16:creationId xmlns:a16="http://schemas.microsoft.com/office/drawing/2014/main" id="{256E1C19-75CD-92D2-B2A6-69C8258C4B3F}"/>
                </a:ext>
              </a:extLst>
            </p:cNvPr>
            <p:cNvSpPr/>
            <p:nvPr/>
          </p:nvSpPr>
          <p:spPr>
            <a:xfrm>
              <a:off x="251750" y="898897"/>
              <a:ext cx="4275407" cy="50202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F1CBE927-6DA7-A949-BDD5-3DBB8CA22750}"/>
                </a:ext>
              </a:extLst>
            </p:cNvPr>
            <p:cNvSpPr txBox="1"/>
            <p:nvPr/>
          </p:nvSpPr>
          <p:spPr>
            <a:xfrm>
              <a:off x="251750" y="905319"/>
              <a:ext cx="5016441" cy="5078313"/>
            </a:xfrm>
            <a:prstGeom prst="rect">
              <a:avLst/>
            </a:prstGeom>
            <a:grpFill/>
          </p:spPr>
          <p:txBody>
            <a:bodyPr wrap="square">
              <a:spAutoFit/>
            </a:bodyPr>
            <a:lstStyle/>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DOCTYPE</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lang</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err="1">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en</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charset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"UTF-8"</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meta</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name</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"viewport"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content</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Document</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title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link</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rel</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"stylesheet"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i="1" dirty="0" err="1">
                  <a:solidFill>
                    <a:srgbClr val="D5971A"/>
                  </a:solidFill>
                  <a:effectLst/>
                  <a:latin typeface="Cascadia Mono" panose="020B0609020000020004" pitchFamily="49" charset="0"/>
                  <a:ea typeface="Cascadia Mono" panose="020B0609020000020004" pitchFamily="49" charset="0"/>
                  <a:cs typeface="Cascadia Mono" panose="020B0609020000020004" pitchFamily="49" charset="0"/>
                </a:rPr>
                <a:t>href</a:t>
              </a:r>
              <a:r>
                <a:rPr lang="en-US" b="1"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t>
              </a:r>
              <a:r>
                <a:rPr lang="en-US" b="0" dirty="0">
                  <a:solidFill>
                    <a:srgbClr val="49E9A6"/>
                  </a:solidFill>
                  <a:effectLst/>
                  <a:latin typeface="Cascadia Mono" panose="020B0609020000020004" pitchFamily="49" charset="0"/>
                  <a:ea typeface="Cascadia Mono" panose="020B0609020000020004" pitchFamily="49" charset="0"/>
                  <a:cs typeface="Cascadia Mono" panose="020B0609020000020004" pitchFamily="49" charset="0"/>
                </a:rPr>
                <a:t>"style.css"</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body</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html</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3" name="Rectangle 2">
            <a:extLst>
              <a:ext uri="{FF2B5EF4-FFF2-40B4-BE49-F238E27FC236}">
                <a16:creationId xmlns:a16="http://schemas.microsoft.com/office/drawing/2014/main" id="{492AF36C-C701-292A-E602-BDEE6BDB1991}"/>
              </a:ext>
            </a:extLst>
          </p:cNvPr>
          <p:cNvSpPr/>
          <p:nvPr/>
        </p:nvSpPr>
        <p:spPr>
          <a:xfrm>
            <a:off x="7267861" y="913392"/>
            <a:ext cx="1600200" cy="540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GRID</a:t>
            </a:r>
          </a:p>
        </p:txBody>
      </p:sp>
      <p:sp>
        <p:nvSpPr>
          <p:cNvPr id="10" name="Rectangle 9">
            <a:extLst>
              <a:ext uri="{FF2B5EF4-FFF2-40B4-BE49-F238E27FC236}">
                <a16:creationId xmlns:a16="http://schemas.microsoft.com/office/drawing/2014/main" id="{A7AF3B8C-BE74-253A-7D23-CBB89FC8772B}"/>
              </a:ext>
            </a:extLst>
          </p:cNvPr>
          <p:cNvSpPr/>
          <p:nvPr/>
        </p:nvSpPr>
        <p:spPr>
          <a:xfrm>
            <a:off x="3024315" y="898897"/>
            <a:ext cx="1869429" cy="54032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sp>
        <p:nvSpPr>
          <p:cNvPr id="21" name="TextBox 20">
            <a:extLst>
              <a:ext uri="{FF2B5EF4-FFF2-40B4-BE49-F238E27FC236}">
                <a16:creationId xmlns:a16="http://schemas.microsoft.com/office/drawing/2014/main" id="{3AAB5530-8492-CCF1-0205-F1A4ADB84C62}"/>
              </a:ext>
            </a:extLst>
          </p:cNvPr>
          <p:cNvSpPr txBox="1"/>
          <p:nvPr/>
        </p:nvSpPr>
        <p:spPr>
          <a:xfrm>
            <a:off x="480534" y="4213709"/>
            <a:ext cx="6118860" cy="1200329"/>
          </a:xfrm>
          <a:prstGeom prst="rect">
            <a:avLst/>
          </a:prstGeom>
          <a:noFill/>
        </p:spPr>
        <p:txBody>
          <a:bodyPr wrap="square">
            <a:spAutoFit/>
          </a:bodyPr>
          <a:lstStyle/>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header&gt;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b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b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footer</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5" name="TextBox 24">
            <a:extLst>
              <a:ext uri="{FF2B5EF4-FFF2-40B4-BE49-F238E27FC236}">
                <a16:creationId xmlns:a16="http://schemas.microsoft.com/office/drawing/2014/main" id="{51A803E7-6E8C-353C-F18C-872EA59CAC6B}"/>
              </a:ext>
            </a:extLst>
          </p:cNvPr>
          <p:cNvSpPr txBox="1"/>
          <p:nvPr/>
        </p:nvSpPr>
        <p:spPr>
          <a:xfrm>
            <a:off x="491571" y="4476781"/>
            <a:ext cx="6137910" cy="646331"/>
          </a:xfrm>
          <a:prstGeom prst="rect">
            <a:avLst/>
          </a:prstGeom>
          <a:noFill/>
        </p:spPr>
        <p:txBody>
          <a:bodyPr wrap="square">
            <a:spAutoFit/>
          </a:bodyPr>
          <a:lstStyle/>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aside</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    </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b="0" dirty="0">
                <a:solidFill>
                  <a:srgbClr val="E66533"/>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r>
              <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&lt;/</a:t>
            </a:r>
            <a:r>
              <a:rPr lang="en-US"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b="0" dirty="0">
                <a:solidFill>
                  <a:srgbClr val="5988A6"/>
                </a:solidFill>
                <a:effectLst/>
                <a:latin typeface="Cascadia Mono" panose="020B0609020000020004" pitchFamily="49" charset="0"/>
                <a:ea typeface="Cascadia Mono" panose="020B0609020000020004" pitchFamily="49" charset="0"/>
                <a:cs typeface="Cascadia Mono" panose="020B0609020000020004" pitchFamily="49" charset="0"/>
              </a:rPr>
              <a:t>&gt;</a:t>
            </a:r>
            <a:endParaRPr lang="en-US" b="0" dirty="0">
              <a:solidFill>
                <a:srgbClr val="BECFDA"/>
              </a:solidFill>
              <a:effectLst/>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134842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E756BC9-28B8-1A2C-F685-A7C0E00E214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68A9E0E-85FB-B05F-6FC3-DF92CA3B046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AC07D85-5EB1-FDB4-E67A-B61ED9C6C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FE36B9E-3F47-B8AA-DBB8-F06AED61A716}"/>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93037D-5D9C-580C-F946-B81B0108DCB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4B6B00-554E-6E59-928B-BC90999C803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0DB1DC0-1764-D590-4F84-11711432B0D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8F11E7D-A812-B873-808E-9B5A90C2227A}"/>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D9965F14-0F78-A5A7-A667-5BBED8DB4C9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8E1D083-F8A8-D64C-8D47-07FF299768F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6F31A5B-1C98-11E9-2FBF-793EFB0B14D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1D43EE0-F57A-05DB-299D-0F9327F5DA8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FF0C1C1-F551-6BE8-EB06-C7F8C9AE37C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733EE061-E037-21B2-63CE-141CC622DCA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6E0C5B9F-4A65-536C-33BA-C6CB91A2E54A}"/>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5A21FA8-3FAB-54C4-9939-8F04F675054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DEDC932-7725-95D3-9A84-D4380438FC3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6" name="Group 15">
            <a:extLst>
              <a:ext uri="{FF2B5EF4-FFF2-40B4-BE49-F238E27FC236}">
                <a16:creationId xmlns:a16="http://schemas.microsoft.com/office/drawing/2014/main" id="{E5B681BC-A743-215B-01AA-F46453C404AC}"/>
              </a:ext>
            </a:extLst>
          </p:cNvPr>
          <p:cNvGrpSpPr/>
          <p:nvPr/>
        </p:nvGrpSpPr>
        <p:grpSpPr>
          <a:xfrm>
            <a:off x="249486" y="928792"/>
            <a:ext cx="8456308" cy="1952706"/>
            <a:chOff x="153440" y="22418"/>
            <a:chExt cx="8456308" cy="1952706"/>
          </a:xfrm>
        </p:grpSpPr>
        <p:sp>
          <p:nvSpPr>
            <p:cNvPr id="10" name="Rectangle 9">
              <a:extLst>
                <a:ext uri="{FF2B5EF4-FFF2-40B4-BE49-F238E27FC236}">
                  <a16:creationId xmlns:a16="http://schemas.microsoft.com/office/drawing/2014/main" id="{94CECA49-D464-7099-3240-94E08B4F324F}"/>
                </a:ext>
              </a:extLst>
            </p:cNvPr>
            <p:cNvSpPr/>
            <p:nvPr/>
          </p:nvSpPr>
          <p:spPr>
            <a:xfrm>
              <a:off x="153440" y="496503"/>
              <a:ext cx="8456308" cy="147862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Grid Layout Module offers a grid-based layout system, with </a:t>
              </a:r>
              <a:r>
                <a:rPr lang="en-US" sz="2000" dirty="0">
                  <a:solidFill>
                    <a:schemeClr val="tx1"/>
                  </a:solidFill>
                  <a:highlight>
                    <a:srgbClr val="FFFF00"/>
                  </a:highlight>
                  <a:latin typeface="Berlin Sans FB" panose="020E0602020502020306" pitchFamily="34" charset="0"/>
                </a:rPr>
                <a:t>rows</a:t>
              </a:r>
              <a:r>
                <a:rPr lang="en-US" sz="2000" dirty="0">
                  <a:solidFill>
                    <a:schemeClr val="tx1"/>
                  </a:solidFill>
                  <a:latin typeface="Berlin Sans FB" panose="020E0602020502020306" pitchFamily="34" charset="0"/>
                </a:rPr>
                <a:t> and </a:t>
              </a:r>
              <a:r>
                <a:rPr lang="en-US" sz="2000" dirty="0">
                  <a:solidFill>
                    <a:schemeClr val="tx1"/>
                  </a:solidFill>
                  <a:highlight>
                    <a:srgbClr val="FFFF00"/>
                  </a:highlight>
                  <a:latin typeface="Berlin Sans FB" panose="020E0602020502020306" pitchFamily="34" charset="0"/>
                </a:rPr>
                <a:t>columns</a:t>
              </a:r>
              <a:r>
                <a:rPr lang="en-US" sz="2000" dirty="0">
                  <a:solidFill>
                    <a:schemeClr val="tx1"/>
                  </a:solidFill>
                  <a:latin typeface="Berlin Sans FB" panose="020E0602020502020306" pitchFamily="34" charset="0"/>
                </a:rPr>
                <a:t>.</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The Grid Layout Module makes it easier to design a responsive layout structure, </a:t>
              </a:r>
            </a:p>
          </p:txBody>
        </p:sp>
        <p:sp>
          <p:nvSpPr>
            <p:cNvPr id="3" name="Rectangle 2">
              <a:extLst>
                <a:ext uri="{FF2B5EF4-FFF2-40B4-BE49-F238E27FC236}">
                  <a16:creationId xmlns:a16="http://schemas.microsoft.com/office/drawing/2014/main" id="{BAC0AD0A-2C3E-0D49-AC7C-3626F85CB5AF}"/>
                </a:ext>
              </a:extLst>
            </p:cNvPr>
            <p:cNvSpPr/>
            <p:nvPr/>
          </p:nvSpPr>
          <p:spPr>
            <a:xfrm>
              <a:off x="3471096" y="22418"/>
              <a:ext cx="1750286" cy="63465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CSS Grid</a:t>
              </a:r>
            </a:p>
          </p:txBody>
        </p:sp>
      </p:grpSp>
      <p:grpSp>
        <p:nvGrpSpPr>
          <p:cNvPr id="24" name="Group 23">
            <a:extLst>
              <a:ext uri="{FF2B5EF4-FFF2-40B4-BE49-F238E27FC236}">
                <a16:creationId xmlns:a16="http://schemas.microsoft.com/office/drawing/2014/main" id="{D70BE746-D3E8-0E70-A370-ECE522282479}"/>
              </a:ext>
            </a:extLst>
          </p:cNvPr>
          <p:cNvGrpSpPr/>
          <p:nvPr/>
        </p:nvGrpSpPr>
        <p:grpSpPr>
          <a:xfrm>
            <a:off x="290075" y="4863979"/>
            <a:ext cx="8456308" cy="1544197"/>
            <a:chOff x="229384" y="187583"/>
            <a:chExt cx="8456308" cy="1544197"/>
          </a:xfrm>
        </p:grpSpPr>
        <p:sp>
          <p:nvSpPr>
            <p:cNvPr id="25" name="Rectangle 24">
              <a:extLst>
                <a:ext uri="{FF2B5EF4-FFF2-40B4-BE49-F238E27FC236}">
                  <a16:creationId xmlns:a16="http://schemas.microsoft.com/office/drawing/2014/main" id="{E02B5A92-ADF3-FFDD-8F65-1DC50FB8AE17}"/>
                </a:ext>
              </a:extLst>
            </p:cNvPr>
            <p:cNvSpPr/>
            <p:nvPr/>
          </p:nvSpPr>
          <p:spPr>
            <a:xfrm>
              <a:off x="229384" y="578893"/>
              <a:ext cx="8456308" cy="1152887"/>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Berlin Sans FB" panose="020E0602020502020306" pitchFamily="34" charset="0"/>
                </a:rPr>
                <a:t>Css</a:t>
              </a:r>
              <a:r>
                <a:rPr lang="en-US" sz="2000" dirty="0">
                  <a:solidFill>
                    <a:schemeClr val="tx1"/>
                  </a:solidFill>
                  <a:latin typeface="Berlin Sans FB" panose="020E0602020502020306" pitchFamily="34" charset="0"/>
                </a:rPr>
                <a:t> Grid is used for </a:t>
              </a:r>
              <a:r>
                <a:rPr lang="en-US" sz="2000" dirty="0">
                  <a:solidFill>
                    <a:schemeClr val="tx1"/>
                  </a:solidFill>
                  <a:highlight>
                    <a:srgbClr val="FFFF00"/>
                  </a:highlight>
                  <a:latin typeface="Berlin Sans FB" panose="020E0602020502020306" pitchFamily="34" charset="0"/>
                </a:rPr>
                <a:t>two dimensional</a:t>
              </a:r>
              <a:r>
                <a:rPr lang="en-US" sz="2000" dirty="0">
                  <a:solidFill>
                    <a:schemeClr val="tx1"/>
                  </a:solidFill>
                  <a:latin typeface="Berlin Sans FB" panose="020E0602020502020306" pitchFamily="34" charset="0"/>
                </a:rPr>
                <a:t> layout, with rows </a:t>
              </a:r>
              <a:r>
                <a:rPr lang="en-US" sz="2000" dirty="0">
                  <a:solidFill>
                    <a:schemeClr val="tx1"/>
                  </a:solidFill>
                  <a:highlight>
                    <a:srgbClr val="FFFF00"/>
                  </a:highlight>
                  <a:latin typeface="Berlin Sans FB" panose="020E0602020502020306" pitchFamily="34" charset="0"/>
                </a:rPr>
                <a:t>AND</a:t>
              </a:r>
              <a:r>
                <a:rPr lang="en-US" sz="2000" dirty="0">
                  <a:solidFill>
                    <a:schemeClr val="tx1"/>
                  </a:solidFill>
                  <a:latin typeface="Berlin Sans FB" panose="020E0602020502020306" pitchFamily="34" charset="0"/>
                </a:rPr>
                <a:t> columns</a:t>
              </a:r>
              <a:br>
                <a:rPr lang="en-US" sz="2000" dirty="0">
                  <a:solidFill>
                    <a:schemeClr val="tx1"/>
                  </a:solidFill>
                  <a:latin typeface="Berlin Sans FB" panose="020E0602020502020306" pitchFamily="34" charset="0"/>
                </a:rPr>
              </a:br>
              <a:r>
                <a:rPr lang="en-US" sz="2000" dirty="0" err="1">
                  <a:solidFill>
                    <a:schemeClr val="tx1"/>
                  </a:solidFill>
                  <a:latin typeface="Berlin Sans FB" panose="020E0602020502020306" pitchFamily="34" charset="0"/>
                </a:rPr>
                <a:t>Css</a:t>
              </a:r>
              <a:r>
                <a:rPr lang="en-US" sz="2000" dirty="0">
                  <a:solidFill>
                    <a:schemeClr val="tx1"/>
                  </a:solidFill>
                  <a:latin typeface="Berlin Sans FB" panose="020E0602020502020306" pitchFamily="34" charset="0"/>
                </a:rPr>
                <a:t> Flex is used for </a:t>
              </a:r>
              <a:r>
                <a:rPr lang="en-US" sz="2000" dirty="0">
                  <a:solidFill>
                    <a:schemeClr val="tx1"/>
                  </a:solidFill>
                  <a:highlight>
                    <a:srgbClr val="FFFF00"/>
                  </a:highlight>
                  <a:latin typeface="Berlin Sans FB" panose="020E0602020502020306" pitchFamily="34" charset="0"/>
                </a:rPr>
                <a:t>one dimensional </a:t>
              </a:r>
              <a:r>
                <a:rPr lang="en-US" sz="2000" dirty="0">
                  <a:solidFill>
                    <a:schemeClr val="tx1"/>
                  </a:solidFill>
                  <a:latin typeface="Berlin Sans FB" panose="020E0602020502020306" pitchFamily="34" charset="0"/>
                </a:rPr>
                <a:t>layout, with rows </a:t>
              </a:r>
              <a:r>
                <a:rPr lang="en-US" sz="2000" dirty="0">
                  <a:solidFill>
                    <a:schemeClr val="tx1"/>
                  </a:solidFill>
                  <a:highlight>
                    <a:srgbClr val="FFFF00"/>
                  </a:highlight>
                  <a:latin typeface="Berlin Sans FB" panose="020E0602020502020306" pitchFamily="34" charset="0"/>
                </a:rPr>
                <a:t>OR</a:t>
              </a:r>
              <a:r>
                <a:rPr lang="en-US" sz="2000" dirty="0">
                  <a:solidFill>
                    <a:schemeClr val="tx1"/>
                  </a:solidFill>
                  <a:latin typeface="Berlin Sans FB" panose="020E0602020502020306" pitchFamily="34" charset="0"/>
                </a:rPr>
                <a:t> columns </a:t>
              </a:r>
            </a:p>
          </p:txBody>
        </p:sp>
        <p:sp>
          <p:nvSpPr>
            <p:cNvPr id="26" name="Rectangle 25">
              <a:extLst>
                <a:ext uri="{FF2B5EF4-FFF2-40B4-BE49-F238E27FC236}">
                  <a16:creationId xmlns:a16="http://schemas.microsoft.com/office/drawing/2014/main" id="{6BB952C3-2411-B7F2-FAAC-3E33AD0B43F6}"/>
                </a:ext>
              </a:extLst>
            </p:cNvPr>
            <p:cNvSpPr/>
            <p:nvPr/>
          </p:nvSpPr>
          <p:spPr>
            <a:xfrm>
              <a:off x="3471096" y="187583"/>
              <a:ext cx="1750286" cy="634654"/>
            </a:xfrm>
            <a:prstGeom prst="rect">
              <a:avLst/>
            </a:prstGeom>
            <a:solidFill>
              <a:schemeClr val="accent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Grid vs Flex</a:t>
              </a:r>
            </a:p>
          </p:txBody>
        </p:sp>
      </p:grpSp>
      <p:grpSp>
        <p:nvGrpSpPr>
          <p:cNvPr id="4" name="Group 3">
            <a:extLst>
              <a:ext uri="{FF2B5EF4-FFF2-40B4-BE49-F238E27FC236}">
                <a16:creationId xmlns:a16="http://schemas.microsoft.com/office/drawing/2014/main" id="{664AF7AE-A7CB-3102-53D8-E1596E045A82}"/>
              </a:ext>
            </a:extLst>
          </p:cNvPr>
          <p:cNvGrpSpPr/>
          <p:nvPr/>
        </p:nvGrpSpPr>
        <p:grpSpPr>
          <a:xfrm>
            <a:off x="335454" y="2609357"/>
            <a:ext cx="8548899" cy="2434175"/>
            <a:chOff x="335454" y="2609357"/>
            <a:chExt cx="8548899" cy="2434175"/>
          </a:xfrm>
        </p:grpSpPr>
        <p:sp>
          <p:nvSpPr>
            <p:cNvPr id="27" name="Rectangle 26">
              <a:extLst>
                <a:ext uri="{FF2B5EF4-FFF2-40B4-BE49-F238E27FC236}">
                  <a16:creationId xmlns:a16="http://schemas.microsoft.com/office/drawing/2014/main" id="{98524A94-6A78-96A3-D4CE-3BFFE55CE684}"/>
                </a:ext>
              </a:extLst>
            </p:cNvPr>
            <p:cNvSpPr/>
            <p:nvPr/>
          </p:nvSpPr>
          <p:spPr>
            <a:xfrm>
              <a:off x="3042129" y="2609357"/>
              <a:ext cx="2999411" cy="4571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Gill Sans MT" panose="020B0502020104020203" pitchFamily="34" charset="0"/>
                </a:rPr>
                <a:t>Css</a:t>
              </a:r>
              <a:r>
                <a:rPr lang="en-US" b="1" dirty="0">
                  <a:solidFill>
                    <a:schemeClr val="tx1"/>
                  </a:solidFill>
                  <a:latin typeface="Gill Sans MT" panose="020B0502020104020203" pitchFamily="34" charset="0"/>
                </a:rPr>
                <a:t> Grid Components</a:t>
              </a:r>
            </a:p>
          </p:txBody>
        </p:sp>
        <p:grpSp>
          <p:nvGrpSpPr>
            <p:cNvPr id="28" name="Group 27">
              <a:extLst>
                <a:ext uri="{FF2B5EF4-FFF2-40B4-BE49-F238E27FC236}">
                  <a16:creationId xmlns:a16="http://schemas.microsoft.com/office/drawing/2014/main" id="{EA045537-DBDD-97D9-9794-FD29A9726C65}"/>
                </a:ext>
              </a:extLst>
            </p:cNvPr>
            <p:cNvGrpSpPr/>
            <p:nvPr/>
          </p:nvGrpSpPr>
          <p:grpSpPr>
            <a:xfrm>
              <a:off x="335454" y="3067898"/>
              <a:ext cx="8548899" cy="1975634"/>
              <a:chOff x="257833" y="4546121"/>
              <a:chExt cx="8548899" cy="1975634"/>
            </a:xfrm>
          </p:grpSpPr>
          <p:sp>
            <p:nvSpPr>
              <p:cNvPr id="29" name="Rectangle 28">
                <a:extLst>
                  <a:ext uri="{FF2B5EF4-FFF2-40B4-BE49-F238E27FC236}">
                    <a16:creationId xmlns:a16="http://schemas.microsoft.com/office/drawing/2014/main" id="{E93F3656-AD23-4D9B-80E7-1ACBD852AE7B}"/>
                  </a:ext>
                </a:extLst>
              </p:cNvPr>
              <p:cNvSpPr/>
              <p:nvPr/>
            </p:nvSpPr>
            <p:spPr>
              <a:xfrm>
                <a:off x="257833" y="4546121"/>
                <a:ext cx="8293100" cy="13522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6074621-B911-960C-0AB2-95D8B0C6F506}"/>
                  </a:ext>
                </a:extLst>
              </p:cNvPr>
              <p:cNvGrpSpPr/>
              <p:nvPr/>
            </p:nvGrpSpPr>
            <p:grpSpPr>
              <a:xfrm>
                <a:off x="6585692" y="5216314"/>
                <a:ext cx="2221040" cy="1305441"/>
                <a:chOff x="6585692" y="5216314"/>
                <a:chExt cx="2221040" cy="1305441"/>
              </a:xfrm>
            </p:grpSpPr>
            <p:sp>
              <p:nvSpPr>
                <p:cNvPr id="31" name="Arrow: Curved Right 30">
                  <a:extLst>
                    <a:ext uri="{FF2B5EF4-FFF2-40B4-BE49-F238E27FC236}">
                      <a16:creationId xmlns:a16="http://schemas.microsoft.com/office/drawing/2014/main" id="{5E910C8D-7DC3-7F97-DDE5-19877C6C96F5}"/>
                    </a:ext>
                  </a:extLst>
                </p:cNvPr>
                <p:cNvSpPr/>
                <p:nvPr/>
              </p:nvSpPr>
              <p:spPr>
                <a:xfrm rot="16200000" flipH="1">
                  <a:off x="6828008" y="497399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7C6BD81E-A172-C65B-54FF-7F28C5E25B65}"/>
                    </a:ext>
                  </a:extLst>
                </p:cNvPr>
                <p:cNvSpPr/>
                <p:nvPr/>
              </p:nvSpPr>
              <p:spPr>
                <a:xfrm>
                  <a:off x="6788697" y="5912155"/>
                  <a:ext cx="2018035"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Container / Parent</a:t>
                  </a:r>
                </a:p>
              </p:txBody>
            </p:sp>
          </p:grpSp>
        </p:grpSp>
      </p:grpSp>
      <p:grpSp>
        <p:nvGrpSpPr>
          <p:cNvPr id="33" name="Group 32">
            <a:extLst>
              <a:ext uri="{FF2B5EF4-FFF2-40B4-BE49-F238E27FC236}">
                <a16:creationId xmlns:a16="http://schemas.microsoft.com/office/drawing/2014/main" id="{989731D3-3ADC-D7A2-2984-9A63CD71EC59}"/>
              </a:ext>
            </a:extLst>
          </p:cNvPr>
          <p:cNvGrpSpPr/>
          <p:nvPr/>
        </p:nvGrpSpPr>
        <p:grpSpPr>
          <a:xfrm>
            <a:off x="465658" y="3127199"/>
            <a:ext cx="7370512" cy="1342412"/>
            <a:chOff x="388037" y="4605422"/>
            <a:chExt cx="7370512" cy="1342412"/>
          </a:xfrm>
        </p:grpSpPr>
        <p:grpSp>
          <p:nvGrpSpPr>
            <p:cNvPr id="34" name="Group 33">
              <a:extLst>
                <a:ext uri="{FF2B5EF4-FFF2-40B4-BE49-F238E27FC236}">
                  <a16:creationId xmlns:a16="http://schemas.microsoft.com/office/drawing/2014/main" id="{2E4CE300-7B22-F6C8-8DF0-170F7148D625}"/>
                </a:ext>
              </a:extLst>
            </p:cNvPr>
            <p:cNvGrpSpPr/>
            <p:nvPr/>
          </p:nvGrpSpPr>
          <p:grpSpPr>
            <a:xfrm>
              <a:off x="2871369" y="4685602"/>
              <a:ext cx="2262867" cy="1262232"/>
              <a:chOff x="3793588" y="4703834"/>
              <a:chExt cx="2262867" cy="1262232"/>
            </a:xfrm>
          </p:grpSpPr>
          <p:grpSp>
            <p:nvGrpSpPr>
              <p:cNvPr id="46" name="Group 45">
                <a:extLst>
                  <a:ext uri="{FF2B5EF4-FFF2-40B4-BE49-F238E27FC236}">
                    <a16:creationId xmlns:a16="http://schemas.microsoft.com/office/drawing/2014/main" id="{EB41033E-DBC1-9D7A-C3DE-87B29EFADA29}"/>
                  </a:ext>
                </a:extLst>
              </p:cNvPr>
              <p:cNvGrpSpPr/>
              <p:nvPr/>
            </p:nvGrpSpPr>
            <p:grpSpPr>
              <a:xfrm>
                <a:off x="3793588" y="4703834"/>
                <a:ext cx="1826946" cy="998395"/>
                <a:chOff x="3793588" y="4703834"/>
                <a:chExt cx="1826946" cy="998395"/>
              </a:xfrm>
            </p:grpSpPr>
            <p:sp>
              <p:nvSpPr>
                <p:cNvPr id="48" name="Rectangle 47">
                  <a:extLst>
                    <a:ext uri="{FF2B5EF4-FFF2-40B4-BE49-F238E27FC236}">
                      <a16:creationId xmlns:a16="http://schemas.microsoft.com/office/drawing/2014/main" id="{0E378AD9-9DAB-4DAE-A189-CA98BEF1F76F}"/>
                    </a:ext>
                  </a:extLst>
                </p:cNvPr>
                <p:cNvSpPr/>
                <p:nvPr/>
              </p:nvSpPr>
              <p:spPr>
                <a:xfrm>
                  <a:off x="3793588" y="4800747"/>
                  <a:ext cx="881519" cy="9014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Arrow: Curved Right 48">
                  <a:extLst>
                    <a:ext uri="{FF2B5EF4-FFF2-40B4-BE49-F238E27FC236}">
                      <a16:creationId xmlns:a16="http://schemas.microsoft.com/office/drawing/2014/main" id="{A5BEABFC-7CA3-44E5-7ABC-6FE8A56C1DD8}"/>
                    </a:ext>
                  </a:extLst>
                </p:cNvPr>
                <p:cNvSpPr/>
                <p:nvPr/>
              </p:nvSpPr>
              <p:spPr>
                <a:xfrm rot="16200000" flipH="1">
                  <a:off x="4646698" y="4461518"/>
                  <a:ext cx="731520" cy="1216152"/>
                </a:xfrm>
                <a:prstGeom prst="curved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7" name="Rectangle 46">
                <a:extLst>
                  <a:ext uri="{FF2B5EF4-FFF2-40B4-BE49-F238E27FC236}">
                    <a16:creationId xmlns:a16="http://schemas.microsoft.com/office/drawing/2014/main" id="{A8029162-33FC-6B51-3D36-BE3A2F6AC213}"/>
                  </a:ext>
                </a:extLst>
              </p:cNvPr>
              <p:cNvSpPr/>
              <p:nvPr/>
            </p:nvSpPr>
            <p:spPr>
              <a:xfrm>
                <a:off x="4675107" y="539959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nvGrpSpPr>
            <p:cNvPr id="35" name="Group 34">
              <a:extLst>
                <a:ext uri="{FF2B5EF4-FFF2-40B4-BE49-F238E27FC236}">
                  <a16:creationId xmlns:a16="http://schemas.microsoft.com/office/drawing/2014/main" id="{408F8F6E-0C5D-C0DD-A7BE-23CFCA5181F5}"/>
                </a:ext>
              </a:extLst>
            </p:cNvPr>
            <p:cNvGrpSpPr/>
            <p:nvPr/>
          </p:nvGrpSpPr>
          <p:grpSpPr>
            <a:xfrm>
              <a:off x="388037" y="4681397"/>
              <a:ext cx="2186918" cy="1255382"/>
              <a:chOff x="3793588" y="4703834"/>
              <a:chExt cx="2186918" cy="1255382"/>
            </a:xfrm>
          </p:grpSpPr>
          <p:grpSp>
            <p:nvGrpSpPr>
              <p:cNvPr id="42" name="Group 41">
                <a:extLst>
                  <a:ext uri="{FF2B5EF4-FFF2-40B4-BE49-F238E27FC236}">
                    <a16:creationId xmlns:a16="http://schemas.microsoft.com/office/drawing/2014/main" id="{46822C37-C28E-507D-3D73-62838F5EB760}"/>
                  </a:ext>
                </a:extLst>
              </p:cNvPr>
              <p:cNvGrpSpPr/>
              <p:nvPr/>
            </p:nvGrpSpPr>
            <p:grpSpPr>
              <a:xfrm>
                <a:off x="3793588" y="4703834"/>
                <a:ext cx="1826946" cy="998395"/>
                <a:chOff x="3793588" y="4703834"/>
                <a:chExt cx="1826946" cy="998395"/>
              </a:xfrm>
            </p:grpSpPr>
            <p:sp>
              <p:nvSpPr>
                <p:cNvPr id="44" name="Rectangle 43">
                  <a:extLst>
                    <a:ext uri="{FF2B5EF4-FFF2-40B4-BE49-F238E27FC236}">
                      <a16:creationId xmlns:a16="http://schemas.microsoft.com/office/drawing/2014/main" id="{0EFC3E4B-CED2-2E89-5BBD-E8E41E6C1FC1}"/>
                    </a:ext>
                  </a:extLst>
                </p:cNvPr>
                <p:cNvSpPr/>
                <p:nvPr/>
              </p:nvSpPr>
              <p:spPr>
                <a:xfrm>
                  <a:off x="3793588" y="4800747"/>
                  <a:ext cx="881519" cy="9014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Curved Right 44">
                  <a:extLst>
                    <a:ext uri="{FF2B5EF4-FFF2-40B4-BE49-F238E27FC236}">
                      <a16:creationId xmlns:a16="http://schemas.microsoft.com/office/drawing/2014/main" id="{EF83B48D-8EF5-94E5-FE27-8F02FEAF8EC4}"/>
                    </a:ext>
                  </a:extLst>
                </p:cNvPr>
                <p:cNvSpPr/>
                <p:nvPr/>
              </p:nvSpPr>
              <p:spPr>
                <a:xfrm rot="16200000" flipH="1">
                  <a:off x="4646698" y="4461518"/>
                  <a:ext cx="731520" cy="1216152"/>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3" name="Rectangle 42">
                <a:extLst>
                  <a:ext uri="{FF2B5EF4-FFF2-40B4-BE49-F238E27FC236}">
                    <a16:creationId xmlns:a16="http://schemas.microsoft.com/office/drawing/2014/main" id="{62CE2D47-8877-6B76-5E4C-1B9A90954A59}"/>
                  </a:ext>
                </a:extLst>
              </p:cNvPr>
              <p:cNvSpPr/>
              <p:nvPr/>
            </p:nvSpPr>
            <p:spPr>
              <a:xfrm>
                <a:off x="4599158" y="539274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nvGrpSpPr>
            <p:cNvPr id="36" name="Group 35">
              <a:extLst>
                <a:ext uri="{FF2B5EF4-FFF2-40B4-BE49-F238E27FC236}">
                  <a16:creationId xmlns:a16="http://schemas.microsoft.com/office/drawing/2014/main" id="{BBAE3AB2-FFC4-F9CA-E0C4-730A8A43091C}"/>
                </a:ext>
              </a:extLst>
            </p:cNvPr>
            <p:cNvGrpSpPr/>
            <p:nvPr/>
          </p:nvGrpSpPr>
          <p:grpSpPr>
            <a:xfrm>
              <a:off x="5445358" y="4605422"/>
              <a:ext cx="2313191" cy="1052367"/>
              <a:chOff x="3793588" y="4703834"/>
              <a:chExt cx="2313191" cy="1052367"/>
            </a:xfrm>
            <a:solidFill>
              <a:schemeClr val="accent4"/>
            </a:solidFill>
          </p:grpSpPr>
          <p:grpSp>
            <p:nvGrpSpPr>
              <p:cNvPr id="38" name="Group 37">
                <a:extLst>
                  <a:ext uri="{FF2B5EF4-FFF2-40B4-BE49-F238E27FC236}">
                    <a16:creationId xmlns:a16="http://schemas.microsoft.com/office/drawing/2014/main" id="{28F0C4D8-ECE1-7F45-1BFC-BE7CECC03E71}"/>
                  </a:ext>
                </a:extLst>
              </p:cNvPr>
              <p:cNvGrpSpPr/>
              <p:nvPr/>
            </p:nvGrpSpPr>
            <p:grpSpPr>
              <a:xfrm>
                <a:off x="3793588" y="4703834"/>
                <a:ext cx="1826946" cy="998395"/>
                <a:chOff x="3793588" y="4703834"/>
                <a:chExt cx="1826946" cy="998395"/>
              </a:xfrm>
              <a:grpFill/>
            </p:grpSpPr>
            <p:sp>
              <p:nvSpPr>
                <p:cNvPr id="40" name="Rectangle 39">
                  <a:extLst>
                    <a:ext uri="{FF2B5EF4-FFF2-40B4-BE49-F238E27FC236}">
                      <a16:creationId xmlns:a16="http://schemas.microsoft.com/office/drawing/2014/main" id="{F448085A-A6AD-7DB1-BF4D-935D326FB0D5}"/>
                    </a:ext>
                  </a:extLst>
                </p:cNvPr>
                <p:cNvSpPr/>
                <p:nvPr/>
              </p:nvSpPr>
              <p:spPr>
                <a:xfrm>
                  <a:off x="3793588" y="4800747"/>
                  <a:ext cx="881519" cy="9014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Curved Right 40">
                  <a:extLst>
                    <a:ext uri="{FF2B5EF4-FFF2-40B4-BE49-F238E27FC236}">
                      <a16:creationId xmlns:a16="http://schemas.microsoft.com/office/drawing/2014/main" id="{92BB9BB4-FAC1-1029-0963-47A7E863B865}"/>
                    </a:ext>
                  </a:extLst>
                </p:cNvPr>
                <p:cNvSpPr/>
                <p:nvPr/>
              </p:nvSpPr>
              <p:spPr>
                <a:xfrm rot="16200000" flipH="1">
                  <a:off x="4646698" y="4461518"/>
                  <a:ext cx="731520" cy="1216152"/>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9" name="Rectangle 38">
                <a:extLst>
                  <a:ext uri="{FF2B5EF4-FFF2-40B4-BE49-F238E27FC236}">
                    <a16:creationId xmlns:a16="http://schemas.microsoft.com/office/drawing/2014/main" id="{38F169F5-FB0D-096C-BE48-939D915818CE}"/>
                  </a:ext>
                </a:extLst>
              </p:cNvPr>
              <p:cNvSpPr/>
              <p:nvPr/>
            </p:nvSpPr>
            <p:spPr>
              <a:xfrm>
                <a:off x="4725431" y="5189726"/>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Item / child</a:t>
                </a:r>
              </a:p>
            </p:txBody>
          </p:sp>
        </p:grpSp>
      </p:grpSp>
    </p:spTree>
    <p:extLst>
      <p:ext uri="{BB962C8B-B14F-4D97-AF65-F5344CB8AC3E}">
        <p14:creationId xmlns:p14="http://schemas.microsoft.com/office/powerpoint/2010/main" val="2162486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circle(in)">
                                      <p:cBhvr>
                                        <p:cTn id="17" dur="2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ircle(in)">
                                      <p:cBhvr>
                                        <p:cTn id="22"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870F64F-3303-59B5-4B70-810C2F02984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2E770FA-DE7B-DDD3-C440-9B6192B710E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B28B460-BCF0-5653-97FD-1DC57F8E1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B8DAB3D-2166-9773-FF40-44B3686A6DD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EB623-EA01-0062-31B6-EEEF522CF64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505E9E-9B49-4841-EF1E-7887C55C7F6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42A83A-DF8D-17CA-6A3C-FCEBC1C2D2D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4B9F389-0171-BE8B-3CE2-883AC2BF13E1}"/>
              </a:ext>
            </a:extLst>
          </p:cNvPr>
          <p:cNvGrpSpPr/>
          <p:nvPr/>
        </p:nvGrpSpPr>
        <p:grpSpPr>
          <a:xfrm>
            <a:off x="24013" y="122505"/>
            <a:ext cx="8878643" cy="6590005"/>
            <a:chOff x="108155" y="153385"/>
            <a:chExt cx="8804969" cy="6590005"/>
          </a:xfrm>
        </p:grpSpPr>
        <p:grpSp>
          <p:nvGrpSpPr>
            <p:cNvPr id="2" name="Group 1">
              <a:extLst>
                <a:ext uri="{FF2B5EF4-FFF2-40B4-BE49-F238E27FC236}">
                  <a16:creationId xmlns:a16="http://schemas.microsoft.com/office/drawing/2014/main" id="{37D90FD1-917F-ABF5-3740-67F2DEB3174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704D61D-A4FA-7F9F-BA76-97DBF217DA4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6D7FC18-A7D8-A8C5-79CF-AF53D2F8A0F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6EBF056-9863-7735-EBE9-E2574D46B5C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449B27C-5827-EB9C-C9AF-0141FDB9B3E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80EC48-6D38-2016-738A-202175DA954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318F1AE2-B980-6DA0-3B5B-8BBDDAC9E177}"/>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5E6C2215-1F12-2A90-04B8-CA41F73AA06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70E7386-6B19-9D4D-4A66-FC64C8E9A8C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23" name="row-4">
            <a:extLst>
              <a:ext uri="{FF2B5EF4-FFF2-40B4-BE49-F238E27FC236}">
                <a16:creationId xmlns:a16="http://schemas.microsoft.com/office/drawing/2014/main" id="{2FCC5ACD-7C43-CBDF-7626-9DA18BE47038}"/>
              </a:ext>
            </a:extLst>
          </p:cNvPr>
          <p:cNvGrpSpPr/>
          <p:nvPr/>
        </p:nvGrpSpPr>
        <p:grpSpPr>
          <a:xfrm>
            <a:off x="60683" y="5506912"/>
            <a:ext cx="8818922" cy="1052224"/>
            <a:chOff x="98210" y="1951873"/>
            <a:chExt cx="8818922" cy="937259"/>
          </a:xfrm>
        </p:grpSpPr>
        <p:sp>
          <p:nvSpPr>
            <p:cNvPr id="124" name="Rectangle 123">
              <a:extLst>
                <a:ext uri="{FF2B5EF4-FFF2-40B4-BE49-F238E27FC236}">
                  <a16:creationId xmlns:a16="http://schemas.microsoft.com/office/drawing/2014/main" id="{E23BA4E1-92DB-CF9B-0CE1-2C8B2AA801D2}"/>
                </a:ext>
              </a:extLst>
            </p:cNvPr>
            <p:cNvSpPr/>
            <p:nvPr/>
          </p:nvSpPr>
          <p:spPr>
            <a:xfrm>
              <a:off x="113020" y="1960092"/>
              <a:ext cx="877773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25" name="Rectangle 124">
              <a:extLst>
                <a:ext uri="{FF2B5EF4-FFF2-40B4-BE49-F238E27FC236}">
                  <a16:creationId xmlns:a16="http://schemas.microsoft.com/office/drawing/2014/main" id="{46B42CC1-9851-6185-DF45-E361C0D6C6EC}"/>
                </a:ext>
              </a:extLst>
            </p:cNvPr>
            <p:cNvSpPr/>
            <p:nvPr/>
          </p:nvSpPr>
          <p:spPr>
            <a:xfrm>
              <a:off x="128978" y="1974732"/>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- 4</a:t>
              </a:r>
            </a:p>
          </p:txBody>
        </p:sp>
        <p:sp>
          <p:nvSpPr>
            <p:cNvPr id="126" name="Rectangle 125">
              <a:extLst>
                <a:ext uri="{FF2B5EF4-FFF2-40B4-BE49-F238E27FC236}">
                  <a16:creationId xmlns:a16="http://schemas.microsoft.com/office/drawing/2014/main" id="{E5DC6DFC-477C-E878-9682-AA49920FF47A}"/>
                </a:ext>
              </a:extLst>
            </p:cNvPr>
            <p:cNvSpPr/>
            <p:nvPr/>
          </p:nvSpPr>
          <p:spPr>
            <a:xfrm flipV="1">
              <a:off x="98210" y="1951873"/>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2F5F3208-7AF3-0D25-3729-AA6A8B337288}"/>
                </a:ext>
              </a:extLst>
            </p:cNvPr>
            <p:cNvSpPr/>
            <p:nvPr/>
          </p:nvSpPr>
          <p:spPr>
            <a:xfrm flipV="1">
              <a:off x="124587" y="2839009"/>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row-3">
            <a:extLst>
              <a:ext uri="{FF2B5EF4-FFF2-40B4-BE49-F238E27FC236}">
                <a16:creationId xmlns:a16="http://schemas.microsoft.com/office/drawing/2014/main" id="{3A41B3AA-5490-6242-4023-2BCFCD2E0798}"/>
              </a:ext>
            </a:extLst>
          </p:cNvPr>
          <p:cNvGrpSpPr/>
          <p:nvPr/>
        </p:nvGrpSpPr>
        <p:grpSpPr>
          <a:xfrm>
            <a:off x="53757" y="4048231"/>
            <a:ext cx="8818922" cy="1058945"/>
            <a:chOff x="98210" y="1657060"/>
            <a:chExt cx="8818922" cy="937261"/>
          </a:xfrm>
        </p:grpSpPr>
        <p:sp>
          <p:nvSpPr>
            <p:cNvPr id="82" name="Rectangle 81">
              <a:extLst>
                <a:ext uri="{FF2B5EF4-FFF2-40B4-BE49-F238E27FC236}">
                  <a16:creationId xmlns:a16="http://schemas.microsoft.com/office/drawing/2014/main" id="{7929CAF3-FCF1-62E1-B732-9D08D8BAFBCA}"/>
                </a:ext>
              </a:extLst>
            </p:cNvPr>
            <p:cNvSpPr/>
            <p:nvPr/>
          </p:nvSpPr>
          <p:spPr>
            <a:xfrm>
              <a:off x="113020" y="1665279"/>
              <a:ext cx="877773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83" name="Rectangle 82">
              <a:extLst>
                <a:ext uri="{FF2B5EF4-FFF2-40B4-BE49-F238E27FC236}">
                  <a16:creationId xmlns:a16="http://schemas.microsoft.com/office/drawing/2014/main" id="{08F8D99B-8C0D-A1A2-C89B-B702B93B69EA}"/>
                </a:ext>
              </a:extLst>
            </p:cNvPr>
            <p:cNvSpPr/>
            <p:nvPr/>
          </p:nvSpPr>
          <p:spPr>
            <a:xfrm>
              <a:off x="118587" y="1679921"/>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- 3</a:t>
              </a:r>
            </a:p>
          </p:txBody>
        </p:sp>
        <p:sp>
          <p:nvSpPr>
            <p:cNvPr id="84" name="Rectangle 83">
              <a:extLst>
                <a:ext uri="{FF2B5EF4-FFF2-40B4-BE49-F238E27FC236}">
                  <a16:creationId xmlns:a16="http://schemas.microsoft.com/office/drawing/2014/main" id="{582D4EE2-FCBA-9B83-59A8-617B47DE5EC0}"/>
                </a:ext>
              </a:extLst>
            </p:cNvPr>
            <p:cNvSpPr/>
            <p:nvPr/>
          </p:nvSpPr>
          <p:spPr>
            <a:xfrm flipV="1">
              <a:off x="98210" y="1657060"/>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AC993FA6-BF18-A843-0B92-AC0C1E43E94C}"/>
                </a:ext>
              </a:extLst>
            </p:cNvPr>
            <p:cNvSpPr/>
            <p:nvPr/>
          </p:nvSpPr>
          <p:spPr>
            <a:xfrm flipV="1">
              <a:off x="124587" y="2544197"/>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row-2">
            <a:extLst>
              <a:ext uri="{FF2B5EF4-FFF2-40B4-BE49-F238E27FC236}">
                <a16:creationId xmlns:a16="http://schemas.microsoft.com/office/drawing/2014/main" id="{8FBAA23A-8E4A-5861-D0B1-12D764871943}"/>
              </a:ext>
            </a:extLst>
          </p:cNvPr>
          <p:cNvGrpSpPr/>
          <p:nvPr/>
        </p:nvGrpSpPr>
        <p:grpSpPr>
          <a:xfrm>
            <a:off x="31277" y="2571067"/>
            <a:ext cx="8818922" cy="1067618"/>
            <a:chOff x="98210" y="1427136"/>
            <a:chExt cx="8818922" cy="949732"/>
          </a:xfrm>
        </p:grpSpPr>
        <p:sp>
          <p:nvSpPr>
            <p:cNvPr id="77" name="Rectangle 76">
              <a:extLst>
                <a:ext uri="{FF2B5EF4-FFF2-40B4-BE49-F238E27FC236}">
                  <a16:creationId xmlns:a16="http://schemas.microsoft.com/office/drawing/2014/main" id="{82D3779F-E972-6E7C-8CEA-3F351068FF19}"/>
                </a:ext>
              </a:extLst>
            </p:cNvPr>
            <p:cNvSpPr/>
            <p:nvPr/>
          </p:nvSpPr>
          <p:spPr>
            <a:xfrm>
              <a:off x="113020" y="1462468"/>
              <a:ext cx="877773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78" name="Rectangle 77">
              <a:extLst>
                <a:ext uri="{FF2B5EF4-FFF2-40B4-BE49-F238E27FC236}">
                  <a16:creationId xmlns:a16="http://schemas.microsoft.com/office/drawing/2014/main" id="{6EE22759-5021-85E4-9BFC-5E8D85F59E63}"/>
                </a:ext>
              </a:extLst>
            </p:cNvPr>
            <p:cNvSpPr/>
            <p:nvPr/>
          </p:nvSpPr>
          <p:spPr>
            <a:xfrm>
              <a:off x="128978" y="1449996"/>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- 2</a:t>
              </a:r>
            </a:p>
          </p:txBody>
        </p:sp>
        <p:sp>
          <p:nvSpPr>
            <p:cNvPr id="79" name="Rectangle 78">
              <a:extLst>
                <a:ext uri="{FF2B5EF4-FFF2-40B4-BE49-F238E27FC236}">
                  <a16:creationId xmlns:a16="http://schemas.microsoft.com/office/drawing/2014/main" id="{B9D4E114-ABBE-1FC6-5FAD-A6847E935A41}"/>
                </a:ext>
              </a:extLst>
            </p:cNvPr>
            <p:cNvSpPr/>
            <p:nvPr/>
          </p:nvSpPr>
          <p:spPr>
            <a:xfrm flipV="1">
              <a:off x="98210" y="1427136"/>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70E117A-AAF9-87DA-7112-F4819B4AF92F}"/>
                </a:ext>
              </a:extLst>
            </p:cNvPr>
            <p:cNvSpPr/>
            <p:nvPr/>
          </p:nvSpPr>
          <p:spPr>
            <a:xfrm flipV="1">
              <a:off x="124587" y="2314267"/>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row-1">
            <a:extLst>
              <a:ext uri="{FF2B5EF4-FFF2-40B4-BE49-F238E27FC236}">
                <a16:creationId xmlns:a16="http://schemas.microsoft.com/office/drawing/2014/main" id="{8DB81A20-5536-AE0E-4D89-763854C6EEC7}"/>
              </a:ext>
            </a:extLst>
          </p:cNvPr>
          <p:cNvGrpSpPr/>
          <p:nvPr/>
        </p:nvGrpSpPr>
        <p:grpSpPr>
          <a:xfrm>
            <a:off x="45873" y="1163349"/>
            <a:ext cx="8818922" cy="1055798"/>
            <a:chOff x="116703" y="1169046"/>
            <a:chExt cx="8818922" cy="937259"/>
          </a:xfrm>
        </p:grpSpPr>
        <p:sp>
          <p:nvSpPr>
            <p:cNvPr id="53" name="Rectangle 52">
              <a:extLst>
                <a:ext uri="{FF2B5EF4-FFF2-40B4-BE49-F238E27FC236}">
                  <a16:creationId xmlns:a16="http://schemas.microsoft.com/office/drawing/2014/main" id="{F3B50760-55DB-BA4E-A3E1-E4892ED050A2}"/>
                </a:ext>
              </a:extLst>
            </p:cNvPr>
            <p:cNvSpPr/>
            <p:nvPr/>
          </p:nvSpPr>
          <p:spPr>
            <a:xfrm>
              <a:off x="131513" y="1177263"/>
              <a:ext cx="877773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56" name="Rectangle 55">
              <a:extLst>
                <a:ext uri="{FF2B5EF4-FFF2-40B4-BE49-F238E27FC236}">
                  <a16:creationId xmlns:a16="http://schemas.microsoft.com/office/drawing/2014/main" id="{19904BF6-A43D-E148-9062-955B8101FC0A}"/>
                </a:ext>
              </a:extLst>
            </p:cNvPr>
            <p:cNvSpPr/>
            <p:nvPr/>
          </p:nvSpPr>
          <p:spPr>
            <a:xfrm>
              <a:off x="147471" y="1191905"/>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- 1</a:t>
              </a:r>
            </a:p>
          </p:txBody>
        </p:sp>
        <p:sp>
          <p:nvSpPr>
            <p:cNvPr id="63" name="Rectangle 62">
              <a:extLst>
                <a:ext uri="{FF2B5EF4-FFF2-40B4-BE49-F238E27FC236}">
                  <a16:creationId xmlns:a16="http://schemas.microsoft.com/office/drawing/2014/main" id="{E4722B2A-7ADB-607E-21A3-9FE9C4DD6F14}"/>
                </a:ext>
              </a:extLst>
            </p:cNvPr>
            <p:cNvSpPr/>
            <p:nvPr/>
          </p:nvSpPr>
          <p:spPr>
            <a:xfrm flipV="1">
              <a:off x="116703" y="1169046"/>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E1BEFBB-C674-81E7-CFA5-614488D77061}"/>
                </a:ext>
              </a:extLst>
            </p:cNvPr>
            <p:cNvSpPr/>
            <p:nvPr/>
          </p:nvSpPr>
          <p:spPr>
            <a:xfrm flipV="1">
              <a:off x="143080" y="2056181"/>
              <a:ext cx="8792545"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web">
            <a:extLst>
              <a:ext uri="{FF2B5EF4-FFF2-40B4-BE49-F238E27FC236}">
                <a16:creationId xmlns:a16="http://schemas.microsoft.com/office/drawing/2014/main" id="{E6336766-20DB-AEF0-B131-E57757108039}"/>
              </a:ext>
            </a:extLst>
          </p:cNvPr>
          <p:cNvSpPr/>
          <p:nvPr/>
        </p:nvSpPr>
        <p:spPr>
          <a:xfrm>
            <a:off x="1280406" y="1066800"/>
            <a:ext cx="7299677" cy="553324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elements">
            <a:extLst>
              <a:ext uri="{FF2B5EF4-FFF2-40B4-BE49-F238E27FC236}">
                <a16:creationId xmlns:a16="http://schemas.microsoft.com/office/drawing/2014/main" id="{823A04B1-757C-D39A-94CD-591D1DBF5DF2}"/>
              </a:ext>
            </a:extLst>
          </p:cNvPr>
          <p:cNvGrpSpPr/>
          <p:nvPr/>
        </p:nvGrpSpPr>
        <p:grpSpPr>
          <a:xfrm>
            <a:off x="1601175" y="1217282"/>
            <a:ext cx="6941848" cy="5272725"/>
            <a:chOff x="1601175" y="1217282"/>
            <a:chExt cx="6941848" cy="5272725"/>
          </a:xfrm>
        </p:grpSpPr>
        <p:grpSp>
          <p:nvGrpSpPr>
            <p:cNvPr id="95" name="Group 94">
              <a:extLst>
                <a:ext uri="{FF2B5EF4-FFF2-40B4-BE49-F238E27FC236}">
                  <a16:creationId xmlns:a16="http://schemas.microsoft.com/office/drawing/2014/main" id="{93197CBC-5FDC-FD8A-A6C5-9D60B23DDC85}"/>
                </a:ext>
              </a:extLst>
            </p:cNvPr>
            <p:cNvGrpSpPr/>
            <p:nvPr/>
          </p:nvGrpSpPr>
          <p:grpSpPr>
            <a:xfrm>
              <a:off x="1611872" y="1217282"/>
              <a:ext cx="6931151" cy="942250"/>
              <a:chOff x="1739236" y="1235736"/>
              <a:chExt cx="6931151" cy="942250"/>
            </a:xfrm>
          </p:grpSpPr>
          <p:sp>
            <p:nvSpPr>
              <p:cNvPr id="86" name="Rectangle 85">
                <a:extLst>
                  <a:ext uri="{FF2B5EF4-FFF2-40B4-BE49-F238E27FC236}">
                    <a16:creationId xmlns:a16="http://schemas.microsoft.com/office/drawing/2014/main" id="{29D3F017-3761-2170-27B2-6461547FF424}"/>
                  </a:ext>
                </a:extLst>
              </p:cNvPr>
              <p:cNvSpPr/>
              <p:nvPr/>
            </p:nvSpPr>
            <p:spPr>
              <a:xfrm>
                <a:off x="1739236" y="1237509"/>
                <a:ext cx="914400" cy="9252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8BF0623-E2FA-1E2D-BA1B-64A4592D3B69}"/>
                  </a:ext>
                </a:extLst>
              </p:cNvPr>
              <p:cNvSpPr/>
              <p:nvPr/>
            </p:nvSpPr>
            <p:spPr>
              <a:xfrm>
                <a:off x="2964091" y="1237509"/>
                <a:ext cx="914400" cy="930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AA32981-4BAD-A645-B15A-62352D3EE6C5}"/>
                  </a:ext>
                </a:extLst>
              </p:cNvPr>
              <p:cNvSpPr/>
              <p:nvPr/>
            </p:nvSpPr>
            <p:spPr>
              <a:xfrm>
                <a:off x="4148953" y="1240728"/>
                <a:ext cx="914400" cy="9372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5E1FB8E-CFE6-EED7-628B-68F01BA0C4D6}"/>
                  </a:ext>
                </a:extLst>
              </p:cNvPr>
              <p:cNvSpPr/>
              <p:nvPr/>
            </p:nvSpPr>
            <p:spPr>
              <a:xfrm>
                <a:off x="6601579" y="124250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C20C672A-823E-BCB4-9A2C-AA5AC1EE0876}"/>
                  </a:ext>
                </a:extLst>
              </p:cNvPr>
              <p:cNvSpPr/>
              <p:nvPr/>
            </p:nvSpPr>
            <p:spPr>
              <a:xfrm>
                <a:off x="5404522" y="126252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A5D59B5E-9104-FE67-60D1-DA08DFD61CB0}"/>
                  </a:ext>
                </a:extLst>
              </p:cNvPr>
              <p:cNvSpPr/>
              <p:nvPr/>
            </p:nvSpPr>
            <p:spPr>
              <a:xfrm>
                <a:off x="7755987" y="123573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AFCA6959-9604-0228-F3A1-B55616FF693A}"/>
                </a:ext>
              </a:extLst>
            </p:cNvPr>
            <p:cNvGrpSpPr/>
            <p:nvPr/>
          </p:nvGrpSpPr>
          <p:grpSpPr>
            <a:xfrm>
              <a:off x="1601175" y="2619633"/>
              <a:ext cx="6931151" cy="951183"/>
              <a:chOff x="1739236" y="1507388"/>
              <a:chExt cx="6931151" cy="951183"/>
            </a:xfrm>
          </p:grpSpPr>
          <p:sp>
            <p:nvSpPr>
              <p:cNvPr id="97" name="Rectangle 96">
                <a:extLst>
                  <a:ext uri="{FF2B5EF4-FFF2-40B4-BE49-F238E27FC236}">
                    <a16:creationId xmlns:a16="http://schemas.microsoft.com/office/drawing/2014/main" id="{C95C4F60-D72D-FC28-7768-14671FBF6772}"/>
                  </a:ext>
                </a:extLst>
              </p:cNvPr>
              <p:cNvSpPr/>
              <p:nvPr/>
            </p:nvSpPr>
            <p:spPr>
              <a:xfrm>
                <a:off x="1739236" y="152268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A97A422A-17BB-145C-9719-703DE7207C75}"/>
                  </a:ext>
                </a:extLst>
              </p:cNvPr>
              <p:cNvSpPr/>
              <p:nvPr/>
            </p:nvSpPr>
            <p:spPr>
              <a:xfrm>
                <a:off x="2964091" y="151772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E01F373-D845-521D-8656-3760B4C5FD9B}"/>
                  </a:ext>
                </a:extLst>
              </p:cNvPr>
              <p:cNvSpPr/>
              <p:nvPr/>
            </p:nvSpPr>
            <p:spPr>
              <a:xfrm>
                <a:off x="4148953" y="151735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58C33ADB-6697-E3E5-F886-AE6C13B5DD83}"/>
                  </a:ext>
                </a:extLst>
              </p:cNvPr>
              <p:cNvSpPr/>
              <p:nvPr/>
            </p:nvSpPr>
            <p:spPr>
              <a:xfrm>
                <a:off x="6601579" y="151682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FCEA455-44EF-BAA9-3AE3-BF8975DB0E73}"/>
                  </a:ext>
                </a:extLst>
              </p:cNvPr>
              <p:cNvSpPr/>
              <p:nvPr/>
            </p:nvSpPr>
            <p:spPr>
              <a:xfrm>
                <a:off x="5404522" y="1507388"/>
                <a:ext cx="914400" cy="9511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29AE5BD-F379-F8AC-DDC5-C475E6775228}"/>
                  </a:ext>
                </a:extLst>
              </p:cNvPr>
              <p:cNvSpPr/>
              <p:nvPr/>
            </p:nvSpPr>
            <p:spPr>
              <a:xfrm>
                <a:off x="7755987" y="154053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33655636-93DD-0604-D2FF-7BA277627FF7}"/>
                </a:ext>
              </a:extLst>
            </p:cNvPr>
            <p:cNvGrpSpPr/>
            <p:nvPr/>
          </p:nvGrpSpPr>
          <p:grpSpPr>
            <a:xfrm>
              <a:off x="1611269" y="4089579"/>
              <a:ext cx="6931151" cy="960974"/>
              <a:chOff x="1739236" y="1779295"/>
              <a:chExt cx="6931151" cy="960974"/>
            </a:xfrm>
          </p:grpSpPr>
          <p:sp>
            <p:nvSpPr>
              <p:cNvPr id="104" name="Rectangle 103">
                <a:extLst>
                  <a:ext uri="{FF2B5EF4-FFF2-40B4-BE49-F238E27FC236}">
                    <a16:creationId xmlns:a16="http://schemas.microsoft.com/office/drawing/2014/main" id="{98F503F3-CF63-6F56-8C62-40F9896025FB}"/>
                  </a:ext>
                </a:extLst>
              </p:cNvPr>
              <p:cNvSpPr/>
              <p:nvPr/>
            </p:nvSpPr>
            <p:spPr>
              <a:xfrm>
                <a:off x="1739236" y="18122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9E02145D-D834-0CC6-92AE-4B936D24E885}"/>
                  </a:ext>
                </a:extLst>
              </p:cNvPr>
              <p:cNvSpPr/>
              <p:nvPr/>
            </p:nvSpPr>
            <p:spPr>
              <a:xfrm>
                <a:off x="2964091" y="18174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CE35A2CE-C512-6C86-0B9F-AB56CD84ED95}"/>
                  </a:ext>
                </a:extLst>
              </p:cNvPr>
              <p:cNvSpPr/>
              <p:nvPr/>
            </p:nvSpPr>
            <p:spPr>
              <a:xfrm>
                <a:off x="4148953" y="1797127"/>
                <a:ext cx="914400" cy="938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9CA3BEE-2896-40B6-94EA-06DEFB7C599F}"/>
                  </a:ext>
                </a:extLst>
              </p:cNvPr>
              <p:cNvSpPr/>
              <p:nvPr/>
            </p:nvSpPr>
            <p:spPr>
              <a:xfrm>
                <a:off x="6601579" y="1786066"/>
                <a:ext cx="914400" cy="954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4FAD686-450B-B3A7-0767-226B88CCCBB4}"/>
                  </a:ext>
                </a:extLst>
              </p:cNvPr>
              <p:cNvSpPr/>
              <p:nvPr/>
            </p:nvSpPr>
            <p:spPr>
              <a:xfrm>
                <a:off x="5404522" y="1782930"/>
                <a:ext cx="914400" cy="954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9AF7366-33B4-56E4-E5AD-04E02F588C06}"/>
                  </a:ext>
                </a:extLst>
              </p:cNvPr>
              <p:cNvSpPr/>
              <p:nvPr/>
            </p:nvSpPr>
            <p:spPr>
              <a:xfrm>
                <a:off x="7755987" y="1779295"/>
                <a:ext cx="914400" cy="951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17CD0103-DEBF-7A84-9E72-291F10132E45}"/>
                </a:ext>
              </a:extLst>
            </p:cNvPr>
            <p:cNvGrpSpPr/>
            <p:nvPr/>
          </p:nvGrpSpPr>
          <p:grpSpPr>
            <a:xfrm>
              <a:off x="1611269" y="5557776"/>
              <a:ext cx="6931151" cy="932231"/>
              <a:chOff x="1739236" y="2063776"/>
              <a:chExt cx="6931151" cy="932231"/>
            </a:xfrm>
          </p:grpSpPr>
          <p:sp>
            <p:nvSpPr>
              <p:cNvPr id="111" name="Rectangle 110">
                <a:extLst>
                  <a:ext uri="{FF2B5EF4-FFF2-40B4-BE49-F238E27FC236}">
                    <a16:creationId xmlns:a16="http://schemas.microsoft.com/office/drawing/2014/main" id="{F29B19A6-BA28-0655-1AFE-04D0E7EF821E}"/>
                  </a:ext>
                </a:extLst>
              </p:cNvPr>
              <p:cNvSpPr/>
              <p:nvPr/>
            </p:nvSpPr>
            <p:spPr>
              <a:xfrm>
                <a:off x="1739236" y="2091217"/>
                <a:ext cx="914400" cy="884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C8D1493-7560-AFD4-5A5E-A87506C171ED}"/>
                  </a:ext>
                </a:extLst>
              </p:cNvPr>
              <p:cNvSpPr/>
              <p:nvPr/>
            </p:nvSpPr>
            <p:spPr>
              <a:xfrm>
                <a:off x="2964091" y="208160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02B507F-F10F-0BB3-EDDF-87B7E96FAEFE}"/>
                  </a:ext>
                </a:extLst>
              </p:cNvPr>
              <p:cNvSpPr/>
              <p:nvPr/>
            </p:nvSpPr>
            <p:spPr>
              <a:xfrm>
                <a:off x="4148953" y="20756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BBB97FD-1877-21E8-50A6-4F2250C475D5}"/>
                  </a:ext>
                </a:extLst>
              </p:cNvPr>
              <p:cNvSpPr/>
              <p:nvPr/>
            </p:nvSpPr>
            <p:spPr>
              <a:xfrm>
                <a:off x="6601579" y="20705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8B14025-C767-B926-B864-4E152C68DCA6}"/>
                  </a:ext>
                </a:extLst>
              </p:cNvPr>
              <p:cNvSpPr/>
              <p:nvPr/>
            </p:nvSpPr>
            <p:spPr>
              <a:xfrm>
                <a:off x="5404522" y="2072260"/>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017E4374-53AE-4A95-0ABD-96FBDF6CA5F7}"/>
                  </a:ext>
                </a:extLst>
              </p:cNvPr>
              <p:cNvSpPr/>
              <p:nvPr/>
            </p:nvSpPr>
            <p:spPr>
              <a:xfrm>
                <a:off x="7755987" y="20637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 name="Group 42">
            <a:extLst>
              <a:ext uri="{FF2B5EF4-FFF2-40B4-BE49-F238E27FC236}">
                <a16:creationId xmlns:a16="http://schemas.microsoft.com/office/drawing/2014/main" id="{DD5231C3-E1E5-0013-5F08-9D4BFB4266AB}"/>
              </a:ext>
            </a:extLst>
          </p:cNvPr>
          <p:cNvGrpSpPr/>
          <p:nvPr/>
        </p:nvGrpSpPr>
        <p:grpSpPr>
          <a:xfrm>
            <a:off x="-92982" y="2042048"/>
            <a:ext cx="1295600" cy="3554411"/>
            <a:chOff x="-92982" y="2042048"/>
            <a:chExt cx="1295600" cy="3554411"/>
          </a:xfrm>
        </p:grpSpPr>
        <p:grpSp>
          <p:nvGrpSpPr>
            <p:cNvPr id="40" name="row-gap-3">
              <a:extLst>
                <a:ext uri="{FF2B5EF4-FFF2-40B4-BE49-F238E27FC236}">
                  <a16:creationId xmlns:a16="http://schemas.microsoft.com/office/drawing/2014/main" id="{226D004A-FCC4-0894-42B1-40116B1BBFF4}"/>
                </a:ext>
              </a:extLst>
            </p:cNvPr>
            <p:cNvGrpSpPr/>
            <p:nvPr/>
          </p:nvGrpSpPr>
          <p:grpSpPr>
            <a:xfrm>
              <a:off x="-92982" y="4928745"/>
              <a:ext cx="1284441" cy="667714"/>
              <a:chOff x="-81823" y="2042048"/>
              <a:chExt cx="1284441" cy="667714"/>
            </a:xfrm>
          </p:grpSpPr>
          <p:sp>
            <p:nvSpPr>
              <p:cNvPr id="41" name="Rectangle 40">
                <a:extLst>
                  <a:ext uri="{FF2B5EF4-FFF2-40B4-BE49-F238E27FC236}">
                    <a16:creationId xmlns:a16="http://schemas.microsoft.com/office/drawing/2014/main" id="{E3665B3C-8473-3955-A53B-7C2085A59670}"/>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Aptos" panose="020B0004020202020204" pitchFamily="34" charset="0"/>
                  </a:rPr>
                  <a:t>Row-Gap</a:t>
                </a:r>
              </a:p>
            </p:txBody>
          </p:sp>
          <p:cxnSp>
            <p:nvCxnSpPr>
              <p:cNvPr id="42" name="Straight Arrow Connector 41">
                <a:extLst>
                  <a:ext uri="{FF2B5EF4-FFF2-40B4-BE49-F238E27FC236}">
                    <a16:creationId xmlns:a16="http://schemas.microsoft.com/office/drawing/2014/main" id="{FD9F09D9-CF65-B3DF-D874-1CD17BD3B8B1}"/>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row-gap-2">
              <a:extLst>
                <a:ext uri="{FF2B5EF4-FFF2-40B4-BE49-F238E27FC236}">
                  <a16:creationId xmlns:a16="http://schemas.microsoft.com/office/drawing/2014/main" id="{BE16FACC-DAB9-4721-5F00-D4BF861711EB}"/>
                </a:ext>
              </a:extLst>
            </p:cNvPr>
            <p:cNvGrpSpPr/>
            <p:nvPr/>
          </p:nvGrpSpPr>
          <p:grpSpPr>
            <a:xfrm>
              <a:off x="-81823" y="3503367"/>
              <a:ext cx="1284441" cy="667714"/>
              <a:chOff x="-81823" y="2042048"/>
              <a:chExt cx="1284441" cy="667714"/>
            </a:xfrm>
          </p:grpSpPr>
          <p:sp>
            <p:nvSpPr>
              <p:cNvPr id="38" name="Rectangle 37">
                <a:extLst>
                  <a:ext uri="{FF2B5EF4-FFF2-40B4-BE49-F238E27FC236}">
                    <a16:creationId xmlns:a16="http://schemas.microsoft.com/office/drawing/2014/main" id="{627EDFB0-D39E-7DFA-F07C-BC093C99B183}"/>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Aptos" panose="020B0004020202020204" pitchFamily="34" charset="0"/>
                  </a:rPr>
                  <a:t>Row-Gap</a:t>
                </a:r>
              </a:p>
            </p:txBody>
          </p:sp>
          <p:cxnSp>
            <p:nvCxnSpPr>
              <p:cNvPr id="39" name="Straight Arrow Connector 38">
                <a:extLst>
                  <a:ext uri="{FF2B5EF4-FFF2-40B4-BE49-F238E27FC236}">
                    <a16:creationId xmlns:a16="http://schemas.microsoft.com/office/drawing/2014/main" id="{A2EF1236-1529-372F-AFE1-13E36D5092A6}"/>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5" name="row-gap-1">
              <a:extLst>
                <a:ext uri="{FF2B5EF4-FFF2-40B4-BE49-F238E27FC236}">
                  <a16:creationId xmlns:a16="http://schemas.microsoft.com/office/drawing/2014/main" id="{28F5426F-14FE-66A4-23A8-FADE116E288F}"/>
                </a:ext>
              </a:extLst>
            </p:cNvPr>
            <p:cNvGrpSpPr/>
            <p:nvPr/>
          </p:nvGrpSpPr>
          <p:grpSpPr>
            <a:xfrm>
              <a:off x="-81823" y="2042048"/>
              <a:ext cx="1284441" cy="667714"/>
              <a:chOff x="-81823" y="2042048"/>
              <a:chExt cx="1284441" cy="667714"/>
            </a:xfrm>
          </p:grpSpPr>
          <p:sp>
            <p:nvSpPr>
              <p:cNvPr id="10" name="Rectangle 9">
                <a:extLst>
                  <a:ext uri="{FF2B5EF4-FFF2-40B4-BE49-F238E27FC236}">
                    <a16:creationId xmlns:a16="http://schemas.microsoft.com/office/drawing/2014/main" id="{DAAE4154-36B6-326F-5B67-72E471D15F56}"/>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Aptos" panose="020B0004020202020204" pitchFamily="34" charset="0"/>
                  </a:rPr>
                  <a:t>Row-Gap</a:t>
                </a:r>
              </a:p>
            </p:txBody>
          </p:sp>
          <p:cxnSp>
            <p:nvCxnSpPr>
              <p:cNvPr id="33" name="Straight Arrow Connector 32">
                <a:extLst>
                  <a:ext uri="{FF2B5EF4-FFF2-40B4-BE49-F238E27FC236}">
                    <a16:creationId xmlns:a16="http://schemas.microsoft.com/office/drawing/2014/main" id="{0B8D0437-01ED-3DE6-A2C3-B9151BF54385}"/>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3" name="Rectangle 2">
            <a:extLst>
              <a:ext uri="{FF2B5EF4-FFF2-40B4-BE49-F238E27FC236}">
                <a16:creationId xmlns:a16="http://schemas.microsoft.com/office/drawing/2014/main" id="{587D66B7-E156-43C9-10C1-FAF7BD14BC47}"/>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spTree>
    <p:extLst>
      <p:ext uri="{BB962C8B-B14F-4D97-AF65-F5344CB8AC3E}">
        <p14:creationId xmlns:p14="http://schemas.microsoft.com/office/powerpoint/2010/main" val="20138470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circle(in)">
                                      <p:cBhvr>
                                        <p:cTn id="12" dur="20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0-#ppt_w/2"/>
                                          </p:val>
                                        </p:tav>
                                        <p:tav tm="100000">
                                          <p:val>
                                            <p:strVal val="#ppt_x"/>
                                          </p:val>
                                        </p:tav>
                                      </p:tavLst>
                                    </p:anim>
                                    <p:anim calcmode="lin" valueType="num">
                                      <p:cBhvr additive="base">
                                        <p:cTn id="1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left)">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wipe(left)">
                                      <p:cBhvr>
                                        <p:cTn id="33" dur="500"/>
                                        <p:tgtEl>
                                          <p:spTgt spid="1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up)">
                                      <p:cBhvr>
                                        <p:cTn id="3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390AC86-7FD0-C8E5-13EA-1B197DF59915}"/>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DF6762C0-B6A8-C2CB-CD82-B73AAAEAB537}"/>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23E36188-255E-DAAC-51E2-0DB1180BC0B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EF6457F-F927-E486-8255-8F2921F79A1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0A00D15-7D8C-B9F6-92B9-D8D407E1314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3CD158D-0D8D-0603-65E7-D54399916EF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C431BEC-1250-F10E-6A32-C9D312B0F0E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9889764-4403-3DE6-7761-EF956B12F12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61FDC378-B5B5-48DE-235D-7E4E57427DE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8583394-EDAF-D459-182C-ED0F40015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003B3E3-D53E-0F52-2FE4-E92E8245E38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CD9235-A0FE-F30E-D706-F1A5885F4AA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C475708-1273-43D6-BE38-B7F7852DB65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7E9830-541A-10B6-6F22-BFE0F06BEC5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EFC515BB-86EC-3DCE-6758-175844CFB42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9581EA62-7626-4104-E40F-30C882D0164B}"/>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56" name="Group 55">
            <a:extLst>
              <a:ext uri="{FF2B5EF4-FFF2-40B4-BE49-F238E27FC236}">
                <a16:creationId xmlns:a16="http://schemas.microsoft.com/office/drawing/2014/main" id="{A952956F-0238-6A1D-30E9-1C68B9218DCC}"/>
              </a:ext>
            </a:extLst>
          </p:cNvPr>
          <p:cNvGrpSpPr/>
          <p:nvPr/>
        </p:nvGrpSpPr>
        <p:grpSpPr>
          <a:xfrm>
            <a:off x="231750" y="904923"/>
            <a:ext cx="7529742" cy="1923589"/>
            <a:chOff x="231750" y="904923"/>
            <a:chExt cx="7529742" cy="1923589"/>
          </a:xfrm>
        </p:grpSpPr>
        <p:sp>
          <p:nvSpPr>
            <p:cNvPr id="21" name="Rectangle 20">
              <a:extLst>
                <a:ext uri="{FF2B5EF4-FFF2-40B4-BE49-F238E27FC236}">
                  <a16:creationId xmlns:a16="http://schemas.microsoft.com/office/drawing/2014/main" id="{8181E247-A1FB-4F9D-AF59-3D1EF7E19541}"/>
                </a:ext>
              </a:extLst>
            </p:cNvPr>
            <p:cNvSpPr/>
            <p:nvPr/>
          </p:nvSpPr>
          <p:spPr>
            <a:xfrm>
              <a:off x="231750" y="1215786"/>
              <a:ext cx="7529742" cy="16127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an element inherits some values ​​from the properties held by its parent element</a:t>
              </a:r>
            </a:p>
          </p:txBody>
        </p:sp>
        <p:sp>
          <p:nvSpPr>
            <p:cNvPr id="25" name="Rectangle 24">
              <a:extLst>
                <a:ext uri="{FF2B5EF4-FFF2-40B4-BE49-F238E27FC236}">
                  <a16:creationId xmlns:a16="http://schemas.microsoft.com/office/drawing/2014/main" id="{F719E86B-1609-4DC7-7D86-934D59F04717}"/>
                </a:ext>
              </a:extLst>
            </p:cNvPr>
            <p:cNvSpPr/>
            <p:nvPr/>
          </p:nvSpPr>
          <p:spPr>
            <a:xfrm>
              <a:off x="236190" y="904923"/>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INHERITANCE</a:t>
              </a:r>
            </a:p>
          </p:txBody>
        </p:sp>
      </p:grpSp>
      <p:grpSp>
        <p:nvGrpSpPr>
          <p:cNvPr id="53" name="Group 52">
            <a:extLst>
              <a:ext uri="{FF2B5EF4-FFF2-40B4-BE49-F238E27FC236}">
                <a16:creationId xmlns:a16="http://schemas.microsoft.com/office/drawing/2014/main" id="{42423D33-24E7-EE71-66DC-BCF2896922A1}"/>
              </a:ext>
            </a:extLst>
          </p:cNvPr>
          <p:cNvGrpSpPr/>
          <p:nvPr/>
        </p:nvGrpSpPr>
        <p:grpSpPr>
          <a:xfrm>
            <a:off x="794171" y="2985270"/>
            <a:ext cx="2155101" cy="3293661"/>
            <a:chOff x="794171" y="2985270"/>
            <a:chExt cx="2155101" cy="3293661"/>
          </a:xfrm>
        </p:grpSpPr>
        <p:grpSp>
          <p:nvGrpSpPr>
            <p:cNvPr id="42" name="Group 41">
              <a:extLst>
                <a:ext uri="{FF2B5EF4-FFF2-40B4-BE49-F238E27FC236}">
                  <a16:creationId xmlns:a16="http://schemas.microsoft.com/office/drawing/2014/main" id="{9D43ABD7-E16D-2AC4-967A-DB210FA32117}"/>
                </a:ext>
              </a:extLst>
            </p:cNvPr>
            <p:cNvGrpSpPr/>
            <p:nvPr/>
          </p:nvGrpSpPr>
          <p:grpSpPr>
            <a:xfrm>
              <a:off x="794171" y="2985270"/>
              <a:ext cx="2155101" cy="3293661"/>
              <a:chOff x="762562" y="3342241"/>
              <a:chExt cx="2155101" cy="3293661"/>
            </a:xfrm>
          </p:grpSpPr>
          <p:sp>
            <p:nvSpPr>
              <p:cNvPr id="24" name="Oval 23">
                <a:extLst>
                  <a:ext uri="{FF2B5EF4-FFF2-40B4-BE49-F238E27FC236}">
                    <a16:creationId xmlns:a16="http://schemas.microsoft.com/office/drawing/2014/main" id="{E268C97E-2862-6CA0-CD96-F616B20B63FD}"/>
                  </a:ext>
                </a:extLst>
              </p:cNvPr>
              <p:cNvSpPr/>
              <p:nvPr/>
            </p:nvSpPr>
            <p:spPr>
              <a:xfrm>
                <a:off x="1345735" y="3342241"/>
                <a:ext cx="914400" cy="9144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14F448E-084B-05FE-B4B9-A471EA2335FC}"/>
                  </a:ext>
                </a:extLst>
              </p:cNvPr>
              <p:cNvSpPr/>
              <p:nvPr/>
            </p:nvSpPr>
            <p:spPr>
              <a:xfrm>
                <a:off x="1371703" y="4244918"/>
                <a:ext cx="914400" cy="15046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3C170C1-5494-C41C-C59E-20A8DEB06F5D}"/>
                  </a:ext>
                </a:extLst>
              </p:cNvPr>
              <p:cNvSpPr/>
              <p:nvPr/>
            </p:nvSpPr>
            <p:spPr>
              <a:xfrm rot="19561515">
                <a:off x="2520351" y="4144683"/>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7857772-AE5C-E09C-2373-5F8292DA7864}"/>
                  </a:ext>
                </a:extLst>
              </p:cNvPr>
              <p:cNvSpPr/>
              <p:nvPr/>
            </p:nvSpPr>
            <p:spPr>
              <a:xfrm rot="1684880">
                <a:off x="762562" y="4174205"/>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0E10484-50F2-919E-CF3A-CB301D8724C0}"/>
                  </a:ext>
                </a:extLst>
              </p:cNvPr>
              <p:cNvSpPr/>
              <p:nvPr/>
            </p:nvSpPr>
            <p:spPr>
              <a:xfrm rot="19561515">
                <a:off x="2306790" y="5526746"/>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BE1D27B-B5B9-95A0-ED94-3E3111534EF8}"/>
                  </a:ext>
                </a:extLst>
              </p:cNvPr>
              <p:cNvSpPr/>
              <p:nvPr/>
            </p:nvSpPr>
            <p:spPr>
              <a:xfrm rot="1684880">
                <a:off x="1167955" y="5495579"/>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Rectangle: Rounded Corners 49">
              <a:extLst>
                <a:ext uri="{FF2B5EF4-FFF2-40B4-BE49-F238E27FC236}">
                  <a16:creationId xmlns:a16="http://schemas.microsoft.com/office/drawing/2014/main" id="{2C64ADA0-63B0-41D4-BD0B-3DB50844CEEA}"/>
                </a:ext>
              </a:extLst>
            </p:cNvPr>
            <p:cNvSpPr/>
            <p:nvPr/>
          </p:nvSpPr>
          <p:spPr>
            <a:xfrm>
              <a:off x="1248980" y="4728783"/>
              <a:ext cx="1254013" cy="647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erlin Sans FB" panose="020E0602020502020306" pitchFamily="34" charset="0"/>
                </a:rPr>
                <a:t>FATHER</a:t>
              </a:r>
            </a:p>
          </p:txBody>
        </p:sp>
      </p:grpSp>
      <p:grpSp>
        <p:nvGrpSpPr>
          <p:cNvPr id="52" name="Group 51">
            <a:extLst>
              <a:ext uri="{FF2B5EF4-FFF2-40B4-BE49-F238E27FC236}">
                <a16:creationId xmlns:a16="http://schemas.microsoft.com/office/drawing/2014/main" id="{425DD759-FD3D-87BA-8AEE-5BBDC8F851EB}"/>
              </a:ext>
            </a:extLst>
          </p:cNvPr>
          <p:cNvGrpSpPr/>
          <p:nvPr/>
        </p:nvGrpSpPr>
        <p:grpSpPr>
          <a:xfrm>
            <a:off x="5719147" y="3835536"/>
            <a:ext cx="1075186" cy="2238164"/>
            <a:chOff x="5719147" y="3835536"/>
            <a:chExt cx="1075186" cy="2238164"/>
          </a:xfrm>
        </p:grpSpPr>
        <p:grpSp>
          <p:nvGrpSpPr>
            <p:cNvPr id="43" name="Group 42">
              <a:extLst>
                <a:ext uri="{FF2B5EF4-FFF2-40B4-BE49-F238E27FC236}">
                  <a16:creationId xmlns:a16="http://schemas.microsoft.com/office/drawing/2014/main" id="{70BA0282-3DB1-FA89-A7A4-DCF230C7690D}"/>
                </a:ext>
              </a:extLst>
            </p:cNvPr>
            <p:cNvGrpSpPr/>
            <p:nvPr/>
          </p:nvGrpSpPr>
          <p:grpSpPr>
            <a:xfrm>
              <a:off x="5719147" y="3835536"/>
              <a:ext cx="1075186" cy="2238164"/>
              <a:chOff x="762562" y="3342241"/>
              <a:chExt cx="2155101" cy="3293661"/>
            </a:xfrm>
          </p:grpSpPr>
          <p:sp>
            <p:nvSpPr>
              <p:cNvPr id="44" name="Oval 43">
                <a:extLst>
                  <a:ext uri="{FF2B5EF4-FFF2-40B4-BE49-F238E27FC236}">
                    <a16:creationId xmlns:a16="http://schemas.microsoft.com/office/drawing/2014/main" id="{ADB94583-099B-9C6D-EF5B-14F145185222}"/>
                  </a:ext>
                </a:extLst>
              </p:cNvPr>
              <p:cNvSpPr/>
              <p:nvPr/>
            </p:nvSpPr>
            <p:spPr>
              <a:xfrm>
                <a:off x="1345735" y="3342241"/>
                <a:ext cx="914400" cy="9144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3DE7319-19B5-7AAE-3EBF-655625E98018}"/>
                  </a:ext>
                </a:extLst>
              </p:cNvPr>
              <p:cNvSpPr/>
              <p:nvPr/>
            </p:nvSpPr>
            <p:spPr>
              <a:xfrm>
                <a:off x="1371703" y="4244918"/>
                <a:ext cx="914400" cy="15046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559CCD1-3FFD-6AF0-C1B1-4A1E4F920C53}"/>
                  </a:ext>
                </a:extLst>
              </p:cNvPr>
              <p:cNvSpPr/>
              <p:nvPr/>
            </p:nvSpPr>
            <p:spPr>
              <a:xfrm rot="19561515">
                <a:off x="2520351" y="4144683"/>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BB83CD5-B30F-3C57-41D3-8DF48E1E5762}"/>
                  </a:ext>
                </a:extLst>
              </p:cNvPr>
              <p:cNvSpPr/>
              <p:nvPr/>
            </p:nvSpPr>
            <p:spPr>
              <a:xfrm rot="1684880">
                <a:off x="762562" y="4174205"/>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39FA792F-6191-3B0A-FB56-A0A36990D1A0}"/>
                  </a:ext>
                </a:extLst>
              </p:cNvPr>
              <p:cNvSpPr/>
              <p:nvPr/>
            </p:nvSpPr>
            <p:spPr>
              <a:xfrm rot="19561515">
                <a:off x="2306790" y="5526746"/>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896734B-75D4-65CC-53B7-475EBC239BF1}"/>
                  </a:ext>
                </a:extLst>
              </p:cNvPr>
              <p:cNvSpPr/>
              <p:nvPr/>
            </p:nvSpPr>
            <p:spPr>
              <a:xfrm rot="1684880">
                <a:off x="1167955" y="5495579"/>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Rounded Corners 50">
              <a:extLst>
                <a:ext uri="{FF2B5EF4-FFF2-40B4-BE49-F238E27FC236}">
                  <a16:creationId xmlns:a16="http://schemas.microsoft.com/office/drawing/2014/main" id="{12AE2EBC-5BA2-0675-D6DE-94506301AA1F}"/>
                </a:ext>
              </a:extLst>
            </p:cNvPr>
            <p:cNvSpPr/>
            <p:nvPr/>
          </p:nvSpPr>
          <p:spPr>
            <a:xfrm>
              <a:off x="5789566" y="4836826"/>
              <a:ext cx="977344" cy="647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Berlin Sans FB" panose="020E0602020502020306" pitchFamily="34" charset="0"/>
                </a:rPr>
                <a:t>SON</a:t>
              </a:r>
            </a:p>
          </p:txBody>
        </p:sp>
      </p:grpSp>
      <p:sp>
        <p:nvSpPr>
          <p:cNvPr id="54" name="Oval 53">
            <a:extLst>
              <a:ext uri="{FF2B5EF4-FFF2-40B4-BE49-F238E27FC236}">
                <a16:creationId xmlns:a16="http://schemas.microsoft.com/office/drawing/2014/main" id="{16196315-67D8-7862-96CC-EF8DD76B1A4E}"/>
              </a:ext>
            </a:extLst>
          </p:cNvPr>
          <p:cNvSpPr/>
          <p:nvPr/>
        </p:nvSpPr>
        <p:spPr>
          <a:xfrm>
            <a:off x="1510407" y="2992017"/>
            <a:ext cx="662109" cy="27439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16DADBF-0E37-D598-C710-BAF8DEFD2B8D}"/>
              </a:ext>
            </a:extLst>
          </p:cNvPr>
          <p:cNvSpPr/>
          <p:nvPr/>
        </p:nvSpPr>
        <p:spPr>
          <a:xfrm>
            <a:off x="6050264" y="3835536"/>
            <a:ext cx="375855" cy="2544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22C05E1F-BDE8-D26E-CA3E-6AF0CB2BC4B5}"/>
              </a:ext>
            </a:extLst>
          </p:cNvPr>
          <p:cNvCxnSpPr>
            <a:cxnSpLocks/>
          </p:cNvCxnSpPr>
          <p:nvPr/>
        </p:nvCxnSpPr>
        <p:spPr>
          <a:xfrm>
            <a:off x="2126366" y="3104142"/>
            <a:ext cx="3877748" cy="8335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82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1000"/>
                                        <p:tgtEl>
                                          <p:spTgt spid="55"/>
                                        </p:tgtEl>
                                      </p:cBhvr>
                                    </p:animEffect>
                                    <p:anim calcmode="lin" valueType="num">
                                      <p:cBhvr>
                                        <p:cTn id="30" dur="1000" fill="hold"/>
                                        <p:tgtEl>
                                          <p:spTgt spid="55"/>
                                        </p:tgtEl>
                                        <p:attrNameLst>
                                          <p:attrName>ppt_x</p:attrName>
                                        </p:attrNameLst>
                                      </p:cBhvr>
                                      <p:tavLst>
                                        <p:tav tm="0">
                                          <p:val>
                                            <p:strVal val="#ppt_x"/>
                                          </p:val>
                                        </p:tav>
                                        <p:tav tm="100000">
                                          <p:val>
                                            <p:strVal val="#ppt_x"/>
                                          </p:val>
                                        </p:tav>
                                      </p:tavLst>
                                    </p:anim>
                                    <p:anim calcmode="lin" valueType="num">
                                      <p:cBhvr>
                                        <p:cTn id="31"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9"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additive="base">
                                        <p:cTn id="36" dur="500" fill="hold"/>
                                        <p:tgtEl>
                                          <p:spTgt spid="58"/>
                                        </p:tgtEl>
                                        <p:attrNameLst>
                                          <p:attrName>ppt_x</p:attrName>
                                        </p:attrNameLst>
                                      </p:cBhvr>
                                      <p:tavLst>
                                        <p:tav tm="0">
                                          <p:val>
                                            <p:strVal val="0-#ppt_w/2"/>
                                          </p:val>
                                        </p:tav>
                                        <p:tav tm="100000">
                                          <p:val>
                                            <p:strVal val="#ppt_x"/>
                                          </p:val>
                                        </p:tav>
                                      </p:tavLst>
                                    </p:anim>
                                    <p:anim calcmode="lin" valueType="num">
                                      <p:cBhvr additive="base">
                                        <p:cTn id="37"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8322427-7FDC-C1FD-E725-0593DCD14EF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C731ACB-7431-AAA2-C5F9-2E430342085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B22B3BB-A35C-1F5A-3D34-5022B7393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4FEBB41-A005-CF1A-04DD-D0822E61528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4B88C4-972C-AF40-FB9C-4529A746EE03}"/>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6BBBFE-5101-7AAD-7031-C29B69E097A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09E86A-EAD8-F86B-F7C4-3CA614F6835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1B6E24F-1139-AE2C-A56F-6E2AF9432C08}"/>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68E3F3DF-955F-308A-754C-7820A14B200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D337E52-87E8-8094-A0E9-2E7935EE1D2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384DF2-080E-5CEB-BCCE-AAFC92349D7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3C878CB-DE89-E1CB-D9DC-B481FBF64D1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B022B98-256A-7F86-6B7E-79F254EE3D0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E99DA3B-E298-8887-F112-67179BA0221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31A9423-E572-9760-6725-00258B2C690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6CB9332-F6BA-1EC6-717C-C6A07B9B94A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0D314DB-0AB3-D1AE-4AE2-610BECEB6CE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DFED64CD-793C-C9B5-1131-ED1CBE402255}"/>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45FD77B2-0CDC-265E-20AE-322510D92580}"/>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D3CBE2A1-3C1A-86E8-184E-481E9E246293}"/>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CA1C761F-CD99-4856-0B17-61F199DE40FB}"/>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0BF3F263-D20B-C581-5D10-A84ED88D5A41}"/>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B40EC56-5EB5-F031-8A3B-54046ACB6668}"/>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E27266E-8250-68EA-0E56-74A27B1113F7}"/>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7CD56B61-D9E1-C18A-9051-485A6CAAA738}"/>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5F59D346-140C-B140-6BA2-5A6875195776}"/>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5BF47489-39E3-D52F-646C-22C3D68852FF}"/>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1CF8D140-62CD-25E2-1961-6F2C9A1D1DDC}"/>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5BB291A1-7448-93C4-5A3F-5A54C7338F89}"/>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48EF74C5-71D9-B32A-CE39-D2C571EDA168}"/>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D6C63C35-AEE9-1F9B-2DAF-1AA4FACD454F}"/>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ACB3FC2D-3190-6D98-6689-09EC61F2A544}"/>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41E7368B-77E5-A2A2-DFC2-33AA1614946B}"/>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7755C8CC-29BD-E912-A89E-5C27683A7190}"/>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A99CDECA-2008-0822-582F-E4CA21925813}"/>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BF7A5292-DC84-F57A-7425-7ED6AD406E72}"/>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C0B5794A-7940-8DFF-30ED-9B5A79C815F4}"/>
              </a:ext>
            </a:extLst>
          </p:cNvPr>
          <p:cNvSpPr/>
          <p:nvPr/>
        </p:nvSpPr>
        <p:spPr>
          <a:xfrm>
            <a:off x="195891" y="885414"/>
            <a:ext cx="1104437"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EBCE7F8A-278F-D93E-B84A-19058A090EC5}"/>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1;</a:t>
            </a:r>
          </a:p>
        </p:txBody>
      </p:sp>
    </p:spTree>
    <p:extLst>
      <p:ext uri="{BB962C8B-B14F-4D97-AF65-F5344CB8AC3E}">
        <p14:creationId xmlns:p14="http://schemas.microsoft.com/office/powerpoint/2010/main" val="15207705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ircle(in)">
                                      <p:cBhvr>
                                        <p:cTn id="7" dur="2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left)">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wipe(left)">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wipe(left)">
                                      <p:cBhvr>
                                        <p:cTn id="27" dur="500"/>
                                        <p:tgtEl>
                                          <p:spTgt spid="11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circle(in)">
                                      <p:cBhvr>
                                        <p:cTn id="32" dur="200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right)">
                                      <p:cBhvr>
                                        <p:cTn id="3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DDEEA1A-7A7F-C53C-7BFB-1BFCC5007D1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B444088-6FA6-BF15-2665-E13C677FD4B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4327F63-3D21-EDA5-4835-ADAC8A552B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2FAA77E-7C7C-86EE-4AA8-B11AD95CEFC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ECB2D7-45E3-4DA3-255E-2C188EE75F00}"/>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4536A6-B378-C996-BBD0-F0BE3852B40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B955535-BCEA-496B-3004-4BCD280C170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BC0EB3E-EBC9-3C50-FD8D-D627E1F310ED}"/>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F1872488-5836-5368-92F5-67A10CF541D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885A4CA-B9AA-915B-724D-7D8F12746A7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A3AFBE7-93C3-949B-685C-555E6D520C41}"/>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1C58B5D-5C8B-0C1C-9500-D01B8F1C420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E436F82-1FD5-D724-D9D9-6DFD4314B43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70FFC9E-9101-E675-4E91-F0ED9D188C1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A71EFA4A-E686-7E85-5EE1-71424ED987AB}"/>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7FC27F7-13EB-7887-09F4-61489351190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E48959F-75A8-9067-8404-C3ED6C971878}"/>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A8E6185F-B9DA-67CC-8846-ADDBD5655DD2}"/>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CD93CF57-A740-A20C-380A-A793FA5BE289}"/>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D709FB29-2CDC-0F29-3238-DCBF1B328E9F}"/>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421504B3-8218-AF0A-96A1-B11E00AFB8FA}"/>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0E0204E5-34B3-7879-3A08-777E382083D0}"/>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9ED9EB6C-DBE2-697B-40FF-9198C6720055}"/>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E6B0D2-CF51-C082-2C93-ED183E590CAA}"/>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2DCC0523-2EBC-4E02-2649-E819F2D2D35E}"/>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0D9A3C08-C827-B98E-14FE-B94BD36DF3FD}"/>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B698658B-B6CF-E89E-BA92-06B753AC43A1}"/>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E570A523-F5FB-EC64-9DF4-2DCE86C997B9}"/>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81512A84-7B42-BA9A-4F4B-AD45A31D0FBA}"/>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AF4FA980-DFFB-4092-364D-F2C1BB0EF98B}"/>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574BA94E-4FBB-2D5A-6951-D8EB37C30E8E}"/>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EA4F2C37-3CB7-CC96-8080-A0449F31B9BF}"/>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C21AA52F-145F-E472-FDBF-8260156DC228}"/>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DE54E0FA-A24F-2FBA-3EEC-554217BC9D10}"/>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401436BD-C3E5-C3C9-CBE6-856C5BE187A3}"/>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23566693-9803-4871-2456-6EBC50324A82}"/>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43038649-D3E3-A31B-8DBC-C2EBFB82839E}"/>
              </a:ext>
            </a:extLst>
          </p:cNvPr>
          <p:cNvSpPr/>
          <p:nvPr/>
        </p:nvSpPr>
        <p:spPr>
          <a:xfrm>
            <a:off x="2433067" y="2287421"/>
            <a:ext cx="1104437"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95AF9141-6834-2CC9-85E5-FEEAF96D05C6}"/>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1;</a:t>
            </a:r>
          </a:p>
        </p:txBody>
      </p:sp>
      <p:sp>
        <p:nvSpPr>
          <p:cNvPr id="3" name="Rectangle 2">
            <a:extLst>
              <a:ext uri="{FF2B5EF4-FFF2-40B4-BE49-F238E27FC236}">
                <a16:creationId xmlns:a16="http://schemas.microsoft.com/office/drawing/2014/main" id="{51F5272C-0551-9722-7CB5-8094DB071A72}"/>
              </a:ext>
            </a:extLst>
          </p:cNvPr>
          <p:cNvSpPr/>
          <p:nvPr/>
        </p:nvSpPr>
        <p:spPr>
          <a:xfrm>
            <a:off x="1354422" y="1424362"/>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grid-row-end: 3;</a:t>
            </a:r>
          </a:p>
        </p:txBody>
      </p:sp>
    </p:spTree>
    <p:extLst>
      <p:ext uri="{BB962C8B-B14F-4D97-AF65-F5344CB8AC3E}">
        <p14:creationId xmlns:p14="http://schemas.microsoft.com/office/powerpoint/2010/main" val="3423248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89B0576-500E-92F4-CADE-B358301ED644}"/>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859CC78-4711-AB51-CED5-2A656F7EE0A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6390DC1-7864-5A1E-BE9A-3556B3587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B246451-818E-6162-06F5-54A155EC51B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D6733-FB73-4591-C657-0FACDD4A677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94CD06-6443-1D3C-B3BE-2089EC9817B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01AF4F-62D0-E8B8-85B4-4F07299FBC3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D0E1315-D76D-F23F-AC9A-BF21A193B5A2}"/>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FBF42ED0-0A6F-9921-BA2C-DAA2C65297D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44427FA-1AAA-2E57-56F1-A5B8E005ABD6}"/>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31C50C5-5DDB-2151-4BF7-FAD62B9F7E7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12EAFD8-D61B-BEB2-B6AE-61BAF45D6A2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70218F9-B848-3D58-DFEC-0F42E3FA79A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C268FB5-A169-ABD9-E2E1-368E424E811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6F582868-12B1-5C1B-581A-8662B8BCA4ED}"/>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C4141BA-EFF7-014E-5DB4-D6F04B089D3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300D0E4-86F1-ED6D-DF36-281576F03D27}"/>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FE2F4CEA-8E0C-98CE-FB41-C8267E7437EF}"/>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42811E4F-8E57-00FF-5762-EB75BDDB777D}"/>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BE7C677B-6720-E947-9468-EF51B03FBA41}"/>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00D6E0C7-5E5B-4673-D174-D94E443F385E}"/>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DE6E7E02-B07A-EC1A-9066-1C8B954D7559}"/>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1A522C0-C06E-E1C9-6410-2382AE42FC6F}"/>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6934DDD-93B5-75C6-1D09-319B94D4EE53}"/>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3BADD227-E567-222A-6F8A-554DA8D5B542}"/>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E5408282-8553-5877-F1F8-F9881007ECFE}"/>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A222CE7A-78CD-9B98-FAA5-C14427087EC8}"/>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9FA96D1C-124E-0A98-46AA-E11D50E8C3FC}"/>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3BA7CAB4-57BE-7B3A-A364-9E69CDC2E8A7}"/>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C525E77B-B05B-1485-5BFB-26451702DC96}"/>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4E4EA950-8929-8218-6A07-14511A0E762F}"/>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A4785052-A6DF-F2D1-1274-32EB29BFEB42}"/>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D73C1B49-D698-EE38-9866-87EC6FC0FDB2}"/>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92B2D232-C392-056E-9607-AF4307C688DA}"/>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398516A7-A3EF-57A0-DB89-F9C755E194AE}"/>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A79099DE-2FF7-BFA1-8E74-4DD22A92303A}"/>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A24A9FDB-3FB4-C2CF-576F-707A2BF839AA}"/>
              </a:ext>
            </a:extLst>
          </p:cNvPr>
          <p:cNvSpPr/>
          <p:nvPr/>
        </p:nvSpPr>
        <p:spPr>
          <a:xfrm>
            <a:off x="2433067" y="2287421"/>
            <a:ext cx="1104437" cy="1924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BC4CF69C-F1D3-1004-60A6-6121E5BDB190}"/>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1;</a:t>
            </a:r>
          </a:p>
        </p:txBody>
      </p:sp>
      <p:sp>
        <p:nvSpPr>
          <p:cNvPr id="3" name="Rectangle 2">
            <a:extLst>
              <a:ext uri="{FF2B5EF4-FFF2-40B4-BE49-F238E27FC236}">
                <a16:creationId xmlns:a16="http://schemas.microsoft.com/office/drawing/2014/main" id="{A45E477C-74E5-D048-E313-23ED6E3DE8D1}"/>
              </a:ext>
            </a:extLst>
          </p:cNvPr>
          <p:cNvSpPr/>
          <p:nvPr/>
        </p:nvSpPr>
        <p:spPr>
          <a:xfrm>
            <a:off x="1354422" y="1424362"/>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grid-row-end: 3;</a:t>
            </a:r>
          </a:p>
        </p:txBody>
      </p:sp>
    </p:spTree>
    <p:extLst>
      <p:ext uri="{BB962C8B-B14F-4D97-AF65-F5344CB8AC3E}">
        <p14:creationId xmlns:p14="http://schemas.microsoft.com/office/powerpoint/2010/main" val="135885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A39F754-03BA-18C1-8497-5F7DFDE095F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AE4A3A8-C81A-FA95-6ED2-C0D8DBE972D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E192A0D-9140-AACF-B60E-BC94BA7B0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8DE4622D-A5EA-84D7-22B8-EF5C1A452B4C}"/>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FE76AE-E535-7DA0-B522-86B656245EA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AE8D96-E403-5BB1-4023-1F1354F0369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EA798EB-EDB6-CBFA-33ED-CFC3DE511A3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F440802-63B4-6CD5-D676-A5CC0727D09A}"/>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0BCBE06A-CFBB-EE1A-6FC1-18B3D8E75BE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8E347348-341E-B508-2467-0FCE3BAFF04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D96E65-784E-E998-418E-3283110E1B8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0EAFB61-72F5-394F-6255-772FBEE2774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740E40A-9BA5-112F-72A3-3AD1D8E8DC2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2BFFF95-57BA-C55C-49AC-48BE6D45BAC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27A866C6-8C4B-4B0A-0A2A-5DCB5DF62C5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B399CAA-4526-DB5D-E5B7-CE7BB7CBEB7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D16C1ED-302E-0A50-D0F9-FEF2B25F663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D7C7B916-2285-80BD-6330-F22ED0A5A7F6}"/>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E060C08B-199A-31C0-4CD1-9A458E747B5C}"/>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64C85546-D8B4-2984-2323-3C1E13675FFA}"/>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43F3DDCE-6720-6F2A-93EE-02A45E1FBEA3}"/>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8ED77F23-C322-ADEA-4779-98273B93BD83}"/>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DE6A22C-2392-74EA-B573-569555332052}"/>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26CC5903-3A7B-3FA5-3494-23737EA2EF79}"/>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28E8C9AB-307C-FDD1-0061-03A29635E796}"/>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9527A323-15C7-8786-501E-4D4EB432C87B}"/>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2FF89B09-1547-EA6A-9745-71A1BCE377BD}"/>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8F23E286-20F3-8FE3-128B-D5453ACFCB6A}"/>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7A5FA882-6D2F-3AE7-F08D-BEB43B46DB2D}"/>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CCD29DC4-3490-6B1D-9FC6-30BF2FE0633B}"/>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887ED45F-7189-788B-5BD5-9B46C6E7724F}"/>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A43E1CC3-C311-98D4-F28E-2DDBDAEEF239}"/>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EFE788AA-DE49-4878-E488-384446EC7C38}"/>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86D5F653-FCB0-088A-CDAE-1B8D05A3A357}"/>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65B675FB-8B9C-DAB3-6ADA-A5888BEFDE5E}"/>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5F5A929A-F13D-5977-9940-6ADB79734902}"/>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5A64BF25-A5DF-DAD7-B672-7A3556C44FE8}"/>
              </a:ext>
            </a:extLst>
          </p:cNvPr>
          <p:cNvSpPr/>
          <p:nvPr/>
        </p:nvSpPr>
        <p:spPr>
          <a:xfrm>
            <a:off x="2433067" y="2287421"/>
            <a:ext cx="1104437" cy="192412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309B475A-B326-C753-8F1E-95AB42B47A31}"/>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2;</a:t>
            </a:r>
          </a:p>
        </p:txBody>
      </p:sp>
      <p:sp>
        <p:nvSpPr>
          <p:cNvPr id="3" name="Rectangle 2">
            <a:extLst>
              <a:ext uri="{FF2B5EF4-FFF2-40B4-BE49-F238E27FC236}">
                <a16:creationId xmlns:a16="http://schemas.microsoft.com/office/drawing/2014/main" id="{983AE7D9-2E7B-E8B0-4529-3CE8E27A2872}"/>
              </a:ext>
            </a:extLst>
          </p:cNvPr>
          <p:cNvSpPr/>
          <p:nvPr/>
        </p:nvSpPr>
        <p:spPr>
          <a:xfrm>
            <a:off x="1354422" y="1424362"/>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grid-row-end: 4;</a:t>
            </a:r>
          </a:p>
        </p:txBody>
      </p:sp>
    </p:spTree>
    <p:extLst>
      <p:ext uri="{BB962C8B-B14F-4D97-AF65-F5344CB8AC3E}">
        <p14:creationId xmlns:p14="http://schemas.microsoft.com/office/powerpoint/2010/main" val="2523977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BD11180-C2DB-139E-5910-F27DAC9CCA8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4AD9DC3E-CE1C-68E3-A525-9CE231064AB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E7E3D88-FB56-68CE-BE4B-947AE00B2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3FEE7DF9-6BC6-E0D1-3511-C9A05D57F1E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8CC7DC-149C-5F55-DD1B-85C3390D335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BE404F-FEF3-5AB0-3FFA-FCA32360799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00BB5D-EB2F-AE3C-7B22-88E66A929E3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68AA102-39BF-099E-5AFC-B73AB3AB3C4E}"/>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CB2EED6F-91E0-72D1-0679-3B6719347AD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04C263B-6F4D-1931-B98A-DD349C63E03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B207EB2-D86C-ECE9-E554-F02DBD5918E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D8B9572-9414-0401-07C3-6066C462347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3C11613-39C1-7CA8-0904-6799A0FF685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A622C5C8-5758-F9D5-E551-CCBA93A0358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790E491-8E49-7F86-8F90-A5C2714811C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45858DA-0947-495E-F350-9F6D75272962}"/>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B610529-2FD0-745D-70EA-4070859A5F4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65F80CED-3CC3-D019-D80C-B741A0AEE0A6}"/>
              </a:ext>
            </a:extLst>
          </p:cNvPr>
          <p:cNvSpPr/>
          <p:nvPr/>
        </p:nvSpPr>
        <p:spPr>
          <a:xfrm>
            <a:off x="5266461" y="148806"/>
            <a:ext cx="2581073"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Row, Row-Gap</a:t>
            </a:r>
          </a:p>
        </p:txBody>
      </p:sp>
      <p:grpSp>
        <p:nvGrpSpPr>
          <p:cNvPr id="59" name="Group 58">
            <a:extLst>
              <a:ext uri="{FF2B5EF4-FFF2-40B4-BE49-F238E27FC236}">
                <a16:creationId xmlns:a16="http://schemas.microsoft.com/office/drawing/2014/main" id="{1299E38B-ADC1-8445-F37F-C93333DB0D66}"/>
              </a:ext>
            </a:extLst>
          </p:cNvPr>
          <p:cNvGrpSpPr/>
          <p:nvPr/>
        </p:nvGrpSpPr>
        <p:grpSpPr>
          <a:xfrm>
            <a:off x="1924062" y="2263413"/>
            <a:ext cx="5037910" cy="2981102"/>
            <a:chOff x="1761763" y="1679868"/>
            <a:chExt cx="4171049" cy="2981102"/>
          </a:xfrm>
        </p:grpSpPr>
        <p:sp>
          <p:nvSpPr>
            <p:cNvPr id="45" name="Rectangle 44">
              <a:extLst>
                <a:ext uri="{FF2B5EF4-FFF2-40B4-BE49-F238E27FC236}">
                  <a16:creationId xmlns:a16="http://schemas.microsoft.com/office/drawing/2014/main" id="{8864CEEC-698D-C707-0047-C0F7F71ABC6B}"/>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759AB45-EAF6-D499-AB66-2DCC8FA443EF}"/>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06989BFA-6B4C-05A5-8618-570316EFE285}"/>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185F040-087D-D5C0-B0C1-8CF3D198E000}"/>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C252ACF-B551-8710-D9CD-AC14E5CFAAEF}"/>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row-4">
            <a:extLst>
              <a:ext uri="{FF2B5EF4-FFF2-40B4-BE49-F238E27FC236}">
                <a16:creationId xmlns:a16="http://schemas.microsoft.com/office/drawing/2014/main" id="{86346F66-9617-65B8-184C-EFAFE0405FA4}"/>
              </a:ext>
            </a:extLst>
          </p:cNvPr>
          <p:cNvGrpSpPr/>
          <p:nvPr/>
        </p:nvGrpSpPr>
        <p:grpSpPr>
          <a:xfrm>
            <a:off x="1579633" y="5082554"/>
            <a:ext cx="7467088" cy="393368"/>
            <a:chOff x="1445881" y="1775195"/>
            <a:chExt cx="7467088" cy="393368"/>
          </a:xfrm>
        </p:grpSpPr>
        <p:cxnSp>
          <p:nvCxnSpPr>
            <p:cNvPr id="119" name="Straight Arrow Connector 118">
              <a:extLst>
                <a:ext uri="{FF2B5EF4-FFF2-40B4-BE49-F238E27FC236}">
                  <a16:creationId xmlns:a16="http://schemas.microsoft.com/office/drawing/2014/main" id="{4119E619-8293-6F86-B65C-BDE00D1F0642}"/>
                </a:ext>
              </a:extLst>
            </p:cNvPr>
            <p:cNvCxnSpPr>
              <a:cxnSpLocks/>
            </p:cNvCxnSpPr>
            <p:nvPr/>
          </p:nvCxnSpPr>
          <p:spPr>
            <a:xfrm>
              <a:off x="1445881" y="1937155"/>
              <a:ext cx="59061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8556CCA7-E26D-D1BD-8688-072411560F4D}"/>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919BB21D-0D33-FE52-6B08-B7EA5833E3EC}"/>
              </a:ext>
            </a:extLst>
          </p:cNvPr>
          <p:cNvGrpSpPr/>
          <p:nvPr/>
        </p:nvGrpSpPr>
        <p:grpSpPr>
          <a:xfrm>
            <a:off x="1644944" y="4068667"/>
            <a:ext cx="7401889" cy="393368"/>
            <a:chOff x="1511080" y="1775195"/>
            <a:chExt cx="7401889" cy="393368"/>
          </a:xfrm>
        </p:grpSpPr>
        <p:cxnSp>
          <p:nvCxnSpPr>
            <p:cNvPr id="92" name="Straight Arrow Connector 91">
              <a:extLst>
                <a:ext uri="{FF2B5EF4-FFF2-40B4-BE49-F238E27FC236}">
                  <a16:creationId xmlns:a16="http://schemas.microsoft.com/office/drawing/2014/main" id="{3BA6EC94-5D5B-7987-5BB0-C9E7569F9354}"/>
                </a:ext>
              </a:extLst>
            </p:cNvPr>
            <p:cNvCxnSpPr>
              <a:cxnSpLocks/>
            </p:cNvCxnSpPr>
            <p:nvPr/>
          </p:nvCxnSpPr>
          <p:spPr>
            <a:xfrm>
              <a:off x="1511080" y="1971879"/>
              <a:ext cx="584093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E6387F60-65EA-BDF6-B22C-2BCF627A7B6A}"/>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3B38913F-2C72-2089-580F-D0667776F7CA}"/>
              </a:ext>
            </a:extLst>
          </p:cNvPr>
          <p:cNvGrpSpPr/>
          <p:nvPr/>
        </p:nvGrpSpPr>
        <p:grpSpPr>
          <a:xfrm>
            <a:off x="1586407" y="3058941"/>
            <a:ext cx="7330726" cy="393368"/>
            <a:chOff x="1332233" y="1775195"/>
            <a:chExt cx="7580736" cy="393368"/>
          </a:xfrm>
        </p:grpSpPr>
        <p:cxnSp>
          <p:nvCxnSpPr>
            <p:cNvPr id="74" name="Straight Arrow Connector 73">
              <a:extLst>
                <a:ext uri="{FF2B5EF4-FFF2-40B4-BE49-F238E27FC236}">
                  <a16:creationId xmlns:a16="http://schemas.microsoft.com/office/drawing/2014/main" id="{F83F0513-64A3-F956-5757-AFDD8D6C16B9}"/>
                </a:ext>
              </a:extLst>
            </p:cNvPr>
            <p:cNvCxnSpPr>
              <a:cxnSpLocks/>
            </p:cNvCxnSpPr>
            <p:nvPr/>
          </p:nvCxnSpPr>
          <p:spPr>
            <a:xfrm>
              <a:off x="1332233" y="1971879"/>
              <a:ext cx="601977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20D5786A-2E48-CD5B-28E5-48575F79E23C}"/>
                </a:ext>
              </a:extLst>
            </p:cNvPr>
            <p:cNvSpPr/>
            <p:nvPr/>
          </p:nvSpPr>
          <p:spPr>
            <a:xfrm>
              <a:off x="7257558" y="1775195"/>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2B8C12F2-3F3C-74B1-1A91-946AA496DF27}"/>
              </a:ext>
            </a:extLst>
          </p:cNvPr>
          <p:cNvGrpSpPr/>
          <p:nvPr/>
        </p:nvGrpSpPr>
        <p:grpSpPr>
          <a:xfrm>
            <a:off x="1691311" y="2066729"/>
            <a:ext cx="7270626" cy="393368"/>
            <a:chOff x="1632030" y="1741037"/>
            <a:chExt cx="7270626" cy="393368"/>
          </a:xfrm>
        </p:grpSpPr>
        <p:cxnSp>
          <p:nvCxnSpPr>
            <p:cNvPr id="68" name="Straight Arrow Connector 67">
              <a:extLst>
                <a:ext uri="{FF2B5EF4-FFF2-40B4-BE49-F238E27FC236}">
                  <a16:creationId xmlns:a16="http://schemas.microsoft.com/office/drawing/2014/main" id="{D3CB465D-AC22-3F00-15FC-985DA70E7E6D}"/>
                </a:ext>
              </a:extLst>
            </p:cNvPr>
            <p:cNvCxnSpPr>
              <a:cxnSpLocks/>
            </p:cNvCxnSpPr>
            <p:nvPr/>
          </p:nvCxnSpPr>
          <p:spPr>
            <a:xfrm>
              <a:off x="1632030" y="1937721"/>
              <a:ext cx="56727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7BA09BB9-48C2-B17C-954B-E307E5F80EC2}"/>
                </a:ext>
              </a:extLst>
            </p:cNvPr>
            <p:cNvSpPr/>
            <p:nvPr/>
          </p:nvSpPr>
          <p:spPr>
            <a:xfrm>
              <a:off x="7247245" y="1741037"/>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898C6429-0BB2-3923-BD99-284921A9D2F1}"/>
              </a:ext>
            </a:extLst>
          </p:cNvPr>
          <p:cNvSpPr/>
          <p:nvPr/>
        </p:nvSpPr>
        <p:spPr>
          <a:xfrm>
            <a:off x="2433067" y="3262503"/>
            <a:ext cx="1104437" cy="193778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7A4A50A9-B4C0-8126-4965-7D55DDD354C6}"/>
              </a:ext>
            </a:extLst>
          </p:cNvPr>
          <p:cNvSpPr/>
          <p:nvPr/>
        </p:nvSpPr>
        <p:spPr>
          <a:xfrm>
            <a:off x="1369888" y="885414"/>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grid-row-start: 2;</a:t>
            </a:r>
          </a:p>
        </p:txBody>
      </p:sp>
      <p:sp>
        <p:nvSpPr>
          <p:cNvPr id="3" name="Rectangle 2">
            <a:extLst>
              <a:ext uri="{FF2B5EF4-FFF2-40B4-BE49-F238E27FC236}">
                <a16:creationId xmlns:a16="http://schemas.microsoft.com/office/drawing/2014/main" id="{6337967E-4B59-8288-68B6-48650105FA33}"/>
              </a:ext>
            </a:extLst>
          </p:cNvPr>
          <p:cNvSpPr/>
          <p:nvPr/>
        </p:nvSpPr>
        <p:spPr>
          <a:xfrm>
            <a:off x="1354422" y="1424362"/>
            <a:ext cx="2187615"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grid-row-end: 4;</a:t>
            </a:r>
          </a:p>
        </p:txBody>
      </p:sp>
    </p:spTree>
    <p:extLst>
      <p:ext uri="{BB962C8B-B14F-4D97-AF65-F5344CB8AC3E}">
        <p14:creationId xmlns:p14="http://schemas.microsoft.com/office/powerpoint/2010/main" val="1128301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FDADD8F-AB6F-C121-7AB0-5F90D3C3782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70CA1C2B-4D04-65E1-315E-CA21C3B0475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1D4E9E12-0900-DFBC-A940-80FC3EB41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E8BDF67-43ED-C477-EF89-B4A60D48496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40794D-8B7B-C26A-4865-4B7FD809B32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56F270-208C-1122-4935-43B72846146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A9A474-8CE8-3611-30E9-931CCB4554A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07F959D-71F1-C907-2FB7-94F3EDFEE78E}"/>
              </a:ext>
            </a:extLst>
          </p:cNvPr>
          <p:cNvGrpSpPr/>
          <p:nvPr/>
        </p:nvGrpSpPr>
        <p:grpSpPr>
          <a:xfrm>
            <a:off x="24013" y="122505"/>
            <a:ext cx="8878643" cy="6590005"/>
            <a:chOff x="108155" y="153385"/>
            <a:chExt cx="8804969" cy="6590005"/>
          </a:xfrm>
        </p:grpSpPr>
        <p:grpSp>
          <p:nvGrpSpPr>
            <p:cNvPr id="2" name="Group 1">
              <a:extLst>
                <a:ext uri="{FF2B5EF4-FFF2-40B4-BE49-F238E27FC236}">
                  <a16:creationId xmlns:a16="http://schemas.microsoft.com/office/drawing/2014/main" id="{7A171CD6-7839-EAE1-A1E4-3B7A54FCF38C}"/>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F1316CC-CE73-EDD2-B9CC-BDDA2E311D2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BFDDB00-6E35-9F81-1A95-5DCEAE96CC4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FED469C-DD03-3BCF-E5DE-16BB9AA9D9A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A5193B5-6A29-31FF-6772-F6411A370E1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AABF303-878B-1207-6942-262DD492E1B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0EFC650-6BDF-23D9-2EA8-5643C6F4C9A5}"/>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D8CBD8E-FBB3-2EC5-D0E6-C6BC27EB34D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E004C4A-B86F-E4B3-07AD-720ADD34579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web">
            <a:extLst>
              <a:ext uri="{FF2B5EF4-FFF2-40B4-BE49-F238E27FC236}">
                <a16:creationId xmlns:a16="http://schemas.microsoft.com/office/drawing/2014/main" id="{417E362B-ED45-5D5C-D702-9665D73B5282}"/>
              </a:ext>
            </a:extLst>
          </p:cNvPr>
          <p:cNvSpPr/>
          <p:nvPr/>
        </p:nvSpPr>
        <p:spPr>
          <a:xfrm>
            <a:off x="175512" y="1238847"/>
            <a:ext cx="8515573" cy="508115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col-6">
            <a:extLst>
              <a:ext uri="{FF2B5EF4-FFF2-40B4-BE49-F238E27FC236}">
                <a16:creationId xmlns:a16="http://schemas.microsoft.com/office/drawing/2014/main" id="{58E7E440-E558-A5B2-3C79-00D067095F26}"/>
              </a:ext>
            </a:extLst>
          </p:cNvPr>
          <p:cNvGrpSpPr/>
          <p:nvPr/>
        </p:nvGrpSpPr>
        <p:grpSpPr>
          <a:xfrm>
            <a:off x="7328466" y="745912"/>
            <a:ext cx="1609461" cy="8428221"/>
            <a:chOff x="5773333" y="-32538"/>
            <a:chExt cx="1614249" cy="9327414"/>
          </a:xfrm>
        </p:grpSpPr>
        <p:sp>
          <p:nvSpPr>
            <p:cNvPr id="186" name="Rectangle 185">
              <a:extLst>
                <a:ext uri="{FF2B5EF4-FFF2-40B4-BE49-F238E27FC236}">
                  <a16:creationId xmlns:a16="http://schemas.microsoft.com/office/drawing/2014/main" id="{4064D9BD-19F6-DBAA-2EDF-0A126D7042D3}"/>
                </a:ext>
              </a:extLst>
            </p:cNvPr>
            <p:cNvSpPr/>
            <p:nvPr/>
          </p:nvSpPr>
          <p:spPr>
            <a:xfrm rot="5400000" flipV="1">
              <a:off x="2139029" y="4392727"/>
              <a:ext cx="8777736"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88" name="Rectangle 187">
              <a:extLst>
                <a:ext uri="{FF2B5EF4-FFF2-40B4-BE49-F238E27FC236}">
                  <a16:creationId xmlns:a16="http://schemas.microsoft.com/office/drawing/2014/main" id="{E037D67C-C9BE-24AA-15E1-56F576447F61}"/>
                </a:ext>
              </a:extLst>
            </p:cNvPr>
            <p:cNvSpPr/>
            <p:nvPr/>
          </p:nvSpPr>
          <p:spPr>
            <a:xfrm rot="5400000">
              <a:off x="1676280" y="4830910"/>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749F5D80-6C11-CE72-2457-8BBCB3A8D813}"/>
                </a:ext>
              </a:extLst>
            </p:cNvPr>
            <p:cNvSpPr/>
            <p:nvPr/>
          </p:nvSpPr>
          <p:spPr>
            <a:xfrm rot="5400000">
              <a:off x="2672232" y="4857282"/>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8D76CB06-C109-16F7-2FA6-464B1BB9E472}"/>
                </a:ext>
              </a:extLst>
            </p:cNvPr>
            <p:cNvSpPr/>
            <p:nvPr/>
          </p:nvSpPr>
          <p:spPr>
            <a:xfrm rot="10800000" flipV="1">
              <a:off x="5773333" y="-32538"/>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- 6</a:t>
              </a:r>
            </a:p>
          </p:txBody>
        </p:sp>
      </p:grpSp>
      <p:grpSp>
        <p:nvGrpSpPr>
          <p:cNvPr id="180" name="col-5">
            <a:extLst>
              <a:ext uri="{FF2B5EF4-FFF2-40B4-BE49-F238E27FC236}">
                <a16:creationId xmlns:a16="http://schemas.microsoft.com/office/drawing/2014/main" id="{6A83DB7B-7C30-3981-E1E4-FA5FC1BCEA00}"/>
              </a:ext>
            </a:extLst>
          </p:cNvPr>
          <p:cNvGrpSpPr/>
          <p:nvPr/>
        </p:nvGrpSpPr>
        <p:grpSpPr>
          <a:xfrm>
            <a:off x="5943415" y="760057"/>
            <a:ext cx="1609461" cy="8495641"/>
            <a:chOff x="5558288" y="-107150"/>
            <a:chExt cx="1614249" cy="9402026"/>
          </a:xfrm>
        </p:grpSpPr>
        <p:sp>
          <p:nvSpPr>
            <p:cNvPr id="181" name="Rectangle 180">
              <a:extLst>
                <a:ext uri="{FF2B5EF4-FFF2-40B4-BE49-F238E27FC236}">
                  <a16:creationId xmlns:a16="http://schemas.microsoft.com/office/drawing/2014/main" id="{C0EA767F-6630-C480-F4C3-C50F650A8291}"/>
                </a:ext>
              </a:extLst>
            </p:cNvPr>
            <p:cNvSpPr/>
            <p:nvPr/>
          </p:nvSpPr>
          <p:spPr>
            <a:xfrm rot="5400000" flipV="1">
              <a:off x="1863892" y="4392727"/>
              <a:ext cx="8777737"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83" name="Rectangle 182">
              <a:extLst>
                <a:ext uri="{FF2B5EF4-FFF2-40B4-BE49-F238E27FC236}">
                  <a16:creationId xmlns:a16="http://schemas.microsoft.com/office/drawing/2014/main" id="{DB5F5D34-44BB-0BB6-1673-1B06FA9C6FF4}"/>
                </a:ext>
              </a:extLst>
            </p:cNvPr>
            <p:cNvSpPr/>
            <p:nvPr/>
          </p:nvSpPr>
          <p:spPr>
            <a:xfrm rot="5400000">
              <a:off x="1401143" y="4830910"/>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93C62C1F-CBD1-A9D3-5A3F-02A7DE90D5C6}"/>
                </a:ext>
              </a:extLst>
            </p:cNvPr>
            <p:cNvSpPr/>
            <p:nvPr/>
          </p:nvSpPr>
          <p:spPr>
            <a:xfrm rot="5400000">
              <a:off x="2397095" y="4857286"/>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29569EB2-9FF7-C853-D193-8CD01140ABAA}"/>
                </a:ext>
              </a:extLst>
            </p:cNvPr>
            <p:cNvSpPr/>
            <p:nvPr/>
          </p:nvSpPr>
          <p:spPr>
            <a:xfrm rot="10800000" flipV="1">
              <a:off x="5558288" y="-107150"/>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- 5</a:t>
              </a:r>
            </a:p>
          </p:txBody>
        </p:sp>
      </p:grpSp>
      <p:grpSp>
        <p:nvGrpSpPr>
          <p:cNvPr id="177" name="col-4">
            <a:extLst>
              <a:ext uri="{FF2B5EF4-FFF2-40B4-BE49-F238E27FC236}">
                <a16:creationId xmlns:a16="http://schemas.microsoft.com/office/drawing/2014/main" id="{34C8E8FD-396B-9272-40FF-8DCB5A6F273B}"/>
              </a:ext>
            </a:extLst>
          </p:cNvPr>
          <p:cNvGrpSpPr/>
          <p:nvPr/>
        </p:nvGrpSpPr>
        <p:grpSpPr>
          <a:xfrm>
            <a:off x="4412498" y="780635"/>
            <a:ext cx="1609461" cy="8548852"/>
            <a:chOff x="5209620" y="-149329"/>
            <a:chExt cx="1614249" cy="9460914"/>
          </a:xfrm>
        </p:grpSpPr>
        <p:sp>
          <p:nvSpPr>
            <p:cNvPr id="173" name="Rectangle 172">
              <a:extLst>
                <a:ext uri="{FF2B5EF4-FFF2-40B4-BE49-F238E27FC236}">
                  <a16:creationId xmlns:a16="http://schemas.microsoft.com/office/drawing/2014/main" id="{640ABBC8-D9C7-7556-39C0-DE0E2CCD242E}"/>
                </a:ext>
              </a:extLst>
            </p:cNvPr>
            <p:cNvSpPr/>
            <p:nvPr/>
          </p:nvSpPr>
          <p:spPr>
            <a:xfrm rot="5400000" flipV="1">
              <a:off x="1542902" y="4409437"/>
              <a:ext cx="8777735"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75" name="Rectangle 174">
              <a:extLst>
                <a:ext uri="{FF2B5EF4-FFF2-40B4-BE49-F238E27FC236}">
                  <a16:creationId xmlns:a16="http://schemas.microsoft.com/office/drawing/2014/main" id="{E6B2DA81-9698-D120-B030-E2AC6FF27E3F}"/>
                </a:ext>
              </a:extLst>
            </p:cNvPr>
            <p:cNvSpPr/>
            <p:nvPr/>
          </p:nvSpPr>
          <p:spPr>
            <a:xfrm rot="5400000">
              <a:off x="1080153" y="4847618"/>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7E37DFC-45AF-55AB-5FF7-0DA5006B9766}"/>
                </a:ext>
              </a:extLst>
            </p:cNvPr>
            <p:cNvSpPr/>
            <p:nvPr/>
          </p:nvSpPr>
          <p:spPr>
            <a:xfrm rot="5400000">
              <a:off x="2076105" y="4873996"/>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7301D224-4858-4CFC-94A3-86F62EAA0CBC}"/>
                </a:ext>
              </a:extLst>
            </p:cNvPr>
            <p:cNvSpPr/>
            <p:nvPr/>
          </p:nvSpPr>
          <p:spPr>
            <a:xfrm rot="10800000" flipV="1">
              <a:off x="5209620" y="-149329"/>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- 4</a:t>
              </a:r>
            </a:p>
          </p:txBody>
        </p:sp>
      </p:grpSp>
      <p:grpSp>
        <p:nvGrpSpPr>
          <p:cNvPr id="172" name="col-3">
            <a:extLst>
              <a:ext uri="{FF2B5EF4-FFF2-40B4-BE49-F238E27FC236}">
                <a16:creationId xmlns:a16="http://schemas.microsoft.com/office/drawing/2014/main" id="{212E59E3-7F44-5DEC-A0D3-15E04B375F75}"/>
              </a:ext>
            </a:extLst>
          </p:cNvPr>
          <p:cNvGrpSpPr/>
          <p:nvPr/>
        </p:nvGrpSpPr>
        <p:grpSpPr>
          <a:xfrm>
            <a:off x="3065911" y="815828"/>
            <a:ext cx="1609461" cy="8427860"/>
            <a:chOff x="2669810" y="57672"/>
            <a:chExt cx="1614249" cy="9327014"/>
          </a:xfrm>
        </p:grpSpPr>
        <p:sp>
          <p:nvSpPr>
            <p:cNvPr id="168" name="Rectangle 167">
              <a:extLst>
                <a:ext uri="{FF2B5EF4-FFF2-40B4-BE49-F238E27FC236}">
                  <a16:creationId xmlns:a16="http://schemas.microsoft.com/office/drawing/2014/main" id="{5440F3D9-4DA8-D95A-A0C5-E9262B47DBA6}"/>
                </a:ext>
              </a:extLst>
            </p:cNvPr>
            <p:cNvSpPr/>
            <p:nvPr/>
          </p:nvSpPr>
          <p:spPr>
            <a:xfrm rot="5400000" flipV="1">
              <a:off x="-979228" y="4482538"/>
              <a:ext cx="8777735"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70" name="Rectangle 169">
              <a:extLst>
                <a:ext uri="{FF2B5EF4-FFF2-40B4-BE49-F238E27FC236}">
                  <a16:creationId xmlns:a16="http://schemas.microsoft.com/office/drawing/2014/main" id="{994EB6E6-3E09-15D0-97C2-47A1847B02C2}"/>
                </a:ext>
              </a:extLst>
            </p:cNvPr>
            <p:cNvSpPr/>
            <p:nvPr/>
          </p:nvSpPr>
          <p:spPr>
            <a:xfrm rot="5400000">
              <a:off x="-1441977" y="4920719"/>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6D13E93F-C7AA-3DD2-6008-05A305FEBFB5}"/>
                </a:ext>
              </a:extLst>
            </p:cNvPr>
            <p:cNvSpPr/>
            <p:nvPr/>
          </p:nvSpPr>
          <p:spPr>
            <a:xfrm rot="5400000">
              <a:off x="-446025" y="4947096"/>
              <a:ext cx="8792547"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354F596B-A973-1AC0-FD88-35AF098ABC86}"/>
                </a:ext>
              </a:extLst>
            </p:cNvPr>
            <p:cNvSpPr/>
            <p:nvPr/>
          </p:nvSpPr>
          <p:spPr>
            <a:xfrm rot="10800000" flipV="1">
              <a:off x="2669810" y="57672"/>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- 3</a:t>
              </a:r>
            </a:p>
          </p:txBody>
        </p:sp>
      </p:grpSp>
      <p:grpSp>
        <p:nvGrpSpPr>
          <p:cNvPr id="135" name="col-2">
            <a:extLst>
              <a:ext uri="{FF2B5EF4-FFF2-40B4-BE49-F238E27FC236}">
                <a16:creationId xmlns:a16="http://schemas.microsoft.com/office/drawing/2014/main" id="{A9C8FDE1-CA24-DA24-F653-70E5DB357E49}"/>
              </a:ext>
            </a:extLst>
          </p:cNvPr>
          <p:cNvGrpSpPr/>
          <p:nvPr/>
        </p:nvGrpSpPr>
        <p:grpSpPr>
          <a:xfrm rot="5400000" flipV="1">
            <a:off x="-1838973" y="4220979"/>
            <a:ext cx="8433776" cy="1609461"/>
            <a:chOff x="-374617" y="4601600"/>
            <a:chExt cx="9333561" cy="1614249"/>
          </a:xfrm>
        </p:grpSpPr>
        <p:sp>
          <p:nvSpPr>
            <p:cNvPr id="136" name="Rectangle 135">
              <a:extLst>
                <a:ext uri="{FF2B5EF4-FFF2-40B4-BE49-F238E27FC236}">
                  <a16:creationId xmlns:a16="http://schemas.microsoft.com/office/drawing/2014/main" id="{67B3FF1E-6007-24A0-D4B3-792422247C16}"/>
                </a:ext>
              </a:extLst>
            </p:cNvPr>
            <p:cNvSpPr/>
            <p:nvPr/>
          </p:nvSpPr>
          <p:spPr>
            <a:xfrm>
              <a:off x="181208" y="4891481"/>
              <a:ext cx="8777736"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38" name="Rectangle 137">
              <a:extLst>
                <a:ext uri="{FF2B5EF4-FFF2-40B4-BE49-F238E27FC236}">
                  <a16:creationId xmlns:a16="http://schemas.microsoft.com/office/drawing/2014/main" id="{86ABBEC5-440E-AD86-9E33-0574653AB8FF}"/>
                </a:ext>
              </a:extLst>
            </p:cNvPr>
            <p:cNvSpPr/>
            <p:nvPr/>
          </p:nvSpPr>
          <p:spPr>
            <a:xfrm flipV="1">
              <a:off x="124370" y="4923755"/>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FBE622F3-52FB-8E59-BFEA-813B90D86629}"/>
                </a:ext>
              </a:extLst>
            </p:cNvPr>
            <p:cNvSpPr/>
            <p:nvPr/>
          </p:nvSpPr>
          <p:spPr>
            <a:xfrm flipV="1">
              <a:off x="150746" y="5919707"/>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1D6CF02-4AD9-A822-5335-4A4C0E4A6038}"/>
                </a:ext>
              </a:extLst>
            </p:cNvPr>
            <p:cNvSpPr/>
            <p:nvPr/>
          </p:nvSpPr>
          <p:spPr>
            <a:xfrm rot="16200000">
              <a:off x="-669984" y="4896967"/>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- 2</a:t>
              </a:r>
            </a:p>
          </p:txBody>
        </p:sp>
      </p:grpSp>
      <p:grpSp>
        <p:nvGrpSpPr>
          <p:cNvPr id="134" name="col-1">
            <a:extLst>
              <a:ext uri="{FF2B5EF4-FFF2-40B4-BE49-F238E27FC236}">
                <a16:creationId xmlns:a16="http://schemas.microsoft.com/office/drawing/2014/main" id="{959BC1A5-2F45-2823-85EE-7A950D14E44A}"/>
              </a:ext>
            </a:extLst>
          </p:cNvPr>
          <p:cNvGrpSpPr/>
          <p:nvPr/>
        </p:nvGrpSpPr>
        <p:grpSpPr>
          <a:xfrm rot="5400000" flipV="1">
            <a:off x="-3436476" y="4298162"/>
            <a:ext cx="8483953" cy="1609461"/>
            <a:chOff x="-430149" y="4267051"/>
            <a:chExt cx="9389091" cy="1614249"/>
          </a:xfrm>
        </p:grpSpPr>
        <p:sp>
          <p:nvSpPr>
            <p:cNvPr id="130" name="Rectangle 129">
              <a:extLst>
                <a:ext uri="{FF2B5EF4-FFF2-40B4-BE49-F238E27FC236}">
                  <a16:creationId xmlns:a16="http://schemas.microsoft.com/office/drawing/2014/main" id="{9838A16C-FE23-00EA-789F-877112EEE78D}"/>
                </a:ext>
              </a:extLst>
            </p:cNvPr>
            <p:cNvSpPr/>
            <p:nvPr/>
          </p:nvSpPr>
          <p:spPr>
            <a:xfrm>
              <a:off x="181207" y="4585781"/>
              <a:ext cx="8777735"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32" name="Rectangle 131">
              <a:extLst>
                <a:ext uri="{FF2B5EF4-FFF2-40B4-BE49-F238E27FC236}">
                  <a16:creationId xmlns:a16="http://schemas.microsoft.com/office/drawing/2014/main" id="{1D76A1C4-F8C7-8313-7607-CBFD50337C62}"/>
                </a:ext>
              </a:extLst>
            </p:cNvPr>
            <p:cNvSpPr/>
            <p:nvPr/>
          </p:nvSpPr>
          <p:spPr>
            <a:xfrm flipV="1">
              <a:off x="124370" y="4618049"/>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43A268B4-ACC4-8C2D-A394-148D81532E41}"/>
                </a:ext>
              </a:extLst>
            </p:cNvPr>
            <p:cNvSpPr/>
            <p:nvPr/>
          </p:nvSpPr>
          <p:spPr>
            <a:xfrm flipV="1">
              <a:off x="150746" y="5614001"/>
              <a:ext cx="8792545" cy="5132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EFE351F6-1679-E32F-5C42-FB6948CDC6F4}"/>
                </a:ext>
              </a:extLst>
            </p:cNvPr>
            <p:cNvSpPr/>
            <p:nvPr/>
          </p:nvSpPr>
          <p:spPr>
            <a:xfrm rot="16200000">
              <a:off x="-725516" y="4562418"/>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- 1</a:t>
              </a:r>
            </a:p>
          </p:txBody>
        </p:sp>
      </p:grpSp>
      <p:grpSp>
        <p:nvGrpSpPr>
          <p:cNvPr id="117" name="elements">
            <a:extLst>
              <a:ext uri="{FF2B5EF4-FFF2-40B4-BE49-F238E27FC236}">
                <a16:creationId xmlns:a16="http://schemas.microsoft.com/office/drawing/2014/main" id="{B5364DD3-650F-075A-C55C-D19792E46C84}"/>
              </a:ext>
            </a:extLst>
          </p:cNvPr>
          <p:cNvGrpSpPr/>
          <p:nvPr/>
        </p:nvGrpSpPr>
        <p:grpSpPr>
          <a:xfrm>
            <a:off x="397215" y="1580431"/>
            <a:ext cx="8191528" cy="4527676"/>
            <a:chOff x="1037295" y="1641391"/>
            <a:chExt cx="8191528" cy="4527676"/>
          </a:xfrm>
        </p:grpSpPr>
        <p:grpSp>
          <p:nvGrpSpPr>
            <p:cNvPr id="95" name="Group 94">
              <a:extLst>
                <a:ext uri="{FF2B5EF4-FFF2-40B4-BE49-F238E27FC236}">
                  <a16:creationId xmlns:a16="http://schemas.microsoft.com/office/drawing/2014/main" id="{CB60225B-CE35-B917-255D-64C677F3E824}"/>
                </a:ext>
              </a:extLst>
            </p:cNvPr>
            <p:cNvGrpSpPr/>
            <p:nvPr/>
          </p:nvGrpSpPr>
          <p:grpSpPr>
            <a:xfrm>
              <a:off x="1047992" y="1641391"/>
              <a:ext cx="8180831" cy="1015222"/>
              <a:chOff x="1175356" y="1659845"/>
              <a:chExt cx="8180831" cy="1015222"/>
            </a:xfrm>
          </p:grpSpPr>
          <p:sp>
            <p:nvSpPr>
              <p:cNvPr id="86" name="Rectangle 85">
                <a:extLst>
                  <a:ext uri="{FF2B5EF4-FFF2-40B4-BE49-F238E27FC236}">
                    <a16:creationId xmlns:a16="http://schemas.microsoft.com/office/drawing/2014/main" id="{D48DCB3F-0C71-49CD-D46C-3B084E73844D}"/>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23CF5CFC-8F93-6EB2-D342-E1A69CD3836C}"/>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E402ADD-0ED6-4DBC-81DA-A5967F06D828}"/>
                  </a:ext>
                </a:extLst>
              </p:cNvPr>
              <p:cNvSpPr/>
              <p:nvPr/>
            </p:nvSpPr>
            <p:spPr>
              <a:xfrm>
                <a:off x="4148953" y="167506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7BE8BCC-6173-BE58-A26B-552176F9A760}"/>
                  </a:ext>
                </a:extLst>
              </p:cNvPr>
              <p:cNvSpPr/>
              <p:nvPr/>
            </p:nvSpPr>
            <p:spPr>
              <a:xfrm>
                <a:off x="6997819" y="176066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710055E9-25D3-8703-C4BA-03599DC6B552}"/>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9229AB59-08F3-4076-4191-B1C20C1B2FD5}"/>
                  </a:ext>
                </a:extLst>
              </p:cNvPr>
              <p:cNvSpPr/>
              <p:nvPr/>
            </p:nvSpPr>
            <p:spPr>
              <a:xfrm>
                <a:off x="8441787" y="17081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CD8F5D38-4CA6-3FF7-113A-5EC2E83B786A}"/>
                </a:ext>
              </a:extLst>
            </p:cNvPr>
            <p:cNvGrpSpPr/>
            <p:nvPr/>
          </p:nvGrpSpPr>
          <p:grpSpPr>
            <a:xfrm>
              <a:off x="1037295" y="2772090"/>
              <a:ext cx="8180831" cy="1015222"/>
              <a:chOff x="1175356" y="1659845"/>
              <a:chExt cx="8180831" cy="1015222"/>
            </a:xfrm>
          </p:grpSpPr>
          <p:sp>
            <p:nvSpPr>
              <p:cNvPr id="97" name="Rectangle 96">
                <a:extLst>
                  <a:ext uri="{FF2B5EF4-FFF2-40B4-BE49-F238E27FC236}">
                    <a16:creationId xmlns:a16="http://schemas.microsoft.com/office/drawing/2014/main" id="{E536BE1E-0886-ECA1-C42F-4FC1403E308C}"/>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F140860-2CF1-5588-8D8D-2FBD35A3A422}"/>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75FAF7F4-8E2B-5719-9568-347F5A85A2FC}"/>
                  </a:ext>
                </a:extLst>
              </p:cNvPr>
              <p:cNvSpPr/>
              <p:nvPr/>
            </p:nvSpPr>
            <p:spPr>
              <a:xfrm>
                <a:off x="4148953" y="166467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CD3FCDA-F040-6A6F-10D1-B43F31920A23}"/>
                  </a:ext>
                </a:extLst>
              </p:cNvPr>
              <p:cNvSpPr/>
              <p:nvPr/>
            </p:nvSpPr>
            <p:spPr>
              <a:xfrm>
                <a:off x="6997819" y="176066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6353F05-231F-F9E4-49AA-EBA5D96DEA96}"/>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89BF36C-BE05-6B74-7E13-94D61B3E42A0}"/>
                  </a:ext>
                </a:extLst>
              </p:cNvPr>
              <p:cNvSpPr/>
              <p:nvPr/>
            </p:nvSpPr>
            <p:spPr>
              <a:xfrm>
                <a:off x="8441787" y="17081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4C67D625-C794-81F9-6E62-7CF06A6C015C}"/>
                </a:ext>
              </a:extLst>
            </p:cNvPr>
            <p:cNvGrpSpPr/>
            <p:nvPr/>
          </p:nvGrpSpPr>
          <p:grpSpPr>
            <a:xfrm>
              <a:off x="1047389" y="3954177"/>
              <a:ext cx="8180831" cy="1031174"/>
              <a:chOff x="1175356" y="1643893"/>
              <a:chExt cx="8180831" cy="1031174"/>
            </a:xfrm>
          </p:grpSpPr>
          <p:sp>
            <p:nvSpPr>
              <p:cNvPr id="104" name="Rectangle 103">
                <a:extLst>
                  <a:ext uri="{FF2B5EF4-FFF2-40B4-BE49-F238E27FC236}">
                    <a16:creationId xmlns:a16="http://schemas.microsoft.com/office/drawing/2014/main" id="{1E825875-949A-8FB7-AC15-E6E12AF568EB}"/>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0237C18-9C4A-6B27-7DF4-FA9AACEEDF47}"/>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7FC1B7E-D5CC-BFA6-2718-942C573D10A8}"/>
                  </a:ext>
                </a:extLst>
              </p:cNvPr>
              <p:cNvSpPr/>
              <p:nvPr/>
            </p:nvSpPr>
            <p:spPr>
              <a:xfrm>
                <a:off x="4148953" y="16438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7362F5D1-A7B2-F1AA-0D23-85716D418005}"/>
                  </a:ext>
                </a:extLst>
              </p:cNvPr>
              <p:cNvSpPr/>
              <p:nvPr/>
            </p:nvSpPr>
            <p:spPr>
              <a:xfrm>
                <a:off x="6982579" y="176066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38419501-84C1-6523-FDBB-06673E58DE67}"/>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C233DA0-E1E5-C7F3-5F91-6225B8458C43}"/>
                  </a:ext>
                </a:extLst>
              </p:cNvPr>
              <p:cNvSpPr/>
              <p:nvPr/>
            </p:nvSpPr>
            <p:spPr>
              <a:xfrm>
                <a:off x="8441787" y="17081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1CDF4C07-A1A6-8CF8-C41A-34A3D4E91D32}"/>
                </a:ext>
              </a:extLst>
            </p:cNvPr>
            <p:cNvGrpSpPr/>
            <p:nvPr/>
          </p:nvGrpSpPr>
          <p:grpSpPr>
            <a:xfrm>
              <a:off x="1047389" y="5137893"/>
              <a:ext cx="8180831" cy="1031174"/>
              <a:chOff x="1175356" y="1643893"/>
              <a:chExt cx="8180831" cy="1031174"/>
            </a:xfrm>
          </p:grpSpPr>
          <p:sp>
            <p:nvSpPr>
              <p:cNvPr id="111" name="Rectangle 110">
                <a:extLst>
                  <a:ext uri="{FF2B5EF4-FFF2-40B4-BE49-F238E27FC236}">
                    <a16:creationId xmlns:a16="http://schemas.microsoft.com/office/drawing/2014/main" id="{08FCB8F1-3655-D7D4-F52E-3E4C1840CCC3}"/>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36BA31CE-4861-BEC6-E49F-EF1FECF97028}"/>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602BA42C-4742-742F-B701-6D9E4A22D2E3}"/>
                  </a:ext>
                </a:extLst>
              </p:cNvPr>
              <p:cNvSpPr/>
              <p:nvPr/>
            </p:nvSpPr>
            <p:spPr>
              <a:xfrm>
                <a:off x="4148953" y="16438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B1E2BC26-98F2-43C8-5B10-D5AE704F2DA8}"/>
                  </a:ext>
                </a:extLst>
              </p:cNvPr>
              <p:cNvSpPr/>
              <p:nvPr/>
            </p:nvSpPr>
            <p:spPr>
              <a:xfrm>
                <a:off x="6997819" y="176066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2A3BAFCF-C5FF-11E1-12A4-3EF56D1B68B7}"/>
                  </a:ext>
                </a:extLst>
              </p:cNvPr>
              <p:cNvSpPr/>
              <p:nvPr/>
            </p:nvSpPr>
            <p:spPr>
              <a:xfrm>
                <a:off x="5495962" y="1731900"/>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4C8F6CC3-668B-60D0-3AF8-988833130903}"/>
                  </a:ext>
                </a:extLst>
              </p:cNvPr>
              <p:cNvSpPr/>
              <p:nvPr/>
            </p:nvSpPr>
            <p:spPr>
              <a:xfrm>
                <a:off x="8441787" y="170817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7" name="col-gap">
            <a:extLst>
              <a:ext uri="{FF2B5EF4-FFF2-40B4-BE49-F238E27FC236}">
                <a16:creationId xmlns:a16="http://schemas.microsoft.com/office/drawing/2014/main" id="{C0E161E5-2147-4EBD-38D4-EF2231158B94}"/>
              </a:ext>
            </a:extLst>
          </p:cNvPr>
          <p:cNvGrpSpPr/>
          <p:nvPr/>
        </p:nvGrpSpPr>
        <p:grpSpPr>
          <a:xfrm>
            <a:off x="1192739" y="2410569"/>
            <a:ext cx="6658399" cy="1021817"/>
            <a:chOff x="1192739" y="2410569"/>
            <a:chExt cx="6658399" cy="1021817"/>
          </a:xfrm>
        </p:grpSpPr>
        <p:grpSp>
          <p:nvGrpSpPr>
            <p:cNvPr id="24" name="col-gap-1">
              <a:extLst>
                <a:ext uri="{FF2B5EF4-FFF2-40B4-BE49-F238E27FC236}">
                  <a16:creationId xmlns:a16="http://schemas.microsoft.com/office/drawing/2014/main" id="{6A320CDF-4F2B-EFE5-8DDE-E2F0B4DD052E}"/>
                </a:ext>
              </a:extLst>
            </p:cNvPr>
            <p:cNvGrpSpPr/>
            <p:nvPr/>
          </p:nvGrpSpPr>
          <p:grpSpPr>
            <a:xfrm>
              <a:off x="1192739" y="2499092"/>
              <a:ext cx="914400" cy="929908"/>
              <a:chOff x="1192739" y="2499092"/>
              <a:chExt cx="914400" cy="929908"/>
            </a:xfrm>
          </p:grpSpPr>
          <p:sp>
            <p:nvSpPr>
              <p:cNvPr id="3" name="Rectangle 2">
                <a:extLst>
                  <a:ext uri="{FF2B5EF4-FFF2-40B4-BE49-F238E27FC236}">
                    <a16:creationId xmlns:a16="http://schemas.microsoft.com/office/drawing/2014/main" id="{440427F5-6649-331F-28F1-50E4D995DBF8}"/>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16" name="Straight Arrow Connector 15">
                <a:extLst>
                  <a:ext uri="{FF2B5EF4-FFF2-40B4-BE49-F238E27FC236}">
                    <a16:creationId xmlns:a16="http://schemas.microsoft.com/office/drawing/2014/main" id="{E040AA0A-B666-5F4B-43A6-EEA7BD289851}"/>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col-gap-1">
              <a:extLst>
                <a:ext uri="{FF2B5EF4-FFF2-40B4-BE49-F238E27FC236}">
                  <a16:creationId xmlns:a16="http://schemas.microsoft.com/office/drawing/2014/main" id="{4E809B7E-9D83-360B-B6F9-9E88CC262D7B}"/>
                </a:ext>
              </a:extLst>
            </p:cNvPr>
            <p:cNvGrpSpPr/>
            <p:nvPr/>
          </p:nvGrpSpPr>
          <p:grpSpPr>
            <a:xfrm>
              <a:off x="2687691" y="2502478"/>
              <a:ext cx="914400" cy="929908"/>
              <a:chOff x="1192739" y="2499092"/>
              <a:chExt cx="914400" cy="929908"/>
            </a:xfrm>
          </p:grpSpPr>
          <p:sp>
            <p:nvSpPr>
              <p:cNvPr id="26" name="Rectangle 25">
                <a:extLst>
                  <a:ext uri="{FF2B5EF4-FFF2-40B4-BE49-F238E27FC236}">
                    <a16:creationId xmlns:a16="http://schemas.microsoft.com/office/drawing/2014/main" id="{03485C35-F219-DC0D-8442-75D2AA40F07A}"/>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27" name="Straight Arrow Connector 26">
                <a:extLst>
                  <a:ext uri="{FF2B5EF4-FFF2-40B4-BE49-F238E27FC236}">
                    <a16:creationId xmlns:a16="http://schemas.microsoft.com/office/drawing/2014/main" id="{E29B2B9D-B4B6-FBDE-B482-62D2F6BE4BB3}"/>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col-gap-1">
              <a:extLst>
                <a:ext uri="{FF2B5EF4-FFF2-40B4-BE49-F238E27FC236}">
                  <a16:creationId xmlns:a16="http://schemas.microsoft.com/office/drawing/2014/main" id="{7B260406-086C-2506-3E09-1E6B865EB0B1}"/>
                </a:ext>
              </a:extLst>
            </p:cNvPr>
            <p:cNvGrpSpPr/>
            <p:nvPr/>
          </p:nvGrpSpPr>
          <p:grpSpPr>
            <a:xfrm>
              <a:off x="4052925" y="2410569"/>
              <a:ext cx="914400" cy="929908"/>
              <a:chOff x="1192739" y="2499092"/>
              <a:chExt cx="914400" cy="929908"/>
            </a:xfrm>
          </p:grpSpPr>
          <p:sp>
            <p:nvSpPr>
              <p:cNvPr id="29" name="Rectangle 28">
                <a:extLst>
                  <a:ext uri="{FF2B5EF4-FFF2-40B4-BE49-F238E27FC236}">
                    <a16:creationId xmlns:a16="http://schemas.microsoft.com/office/drawing/2014/main" id="{E4D7305D-592B-AEFF-AFA4-546AC8110E19}"/>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30" name="Straight Arrow Connector 29">
                <a:extLst>
                  <a:ext uri="{FF2B5EF4-FFF2-40B4-BE49-F238E27FC236}">
                    <a16:creationId xmlns:a16="http://schemas.microsoft.com/office/drawing/2014/main" id="{4F8B00C5-796A-81DD-46C6-EF1715F5E66B}"/>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1" name="col-gap-1">
              <a:extLst>
                <a:ext uri="{FF2B5EF4-FFF2-40B4-BE49-F238E27FC236}">
                  <a16:creationId xmlns:a16="http://schemas.microsoft.com/office/drawing/2014/main" id="{A51ED43B-6365-F09F-EE65-EC254D945703}"/>
                </a:ext>
              </a:extLst>
            </p:cNvPr>
            <p:cNvGrpSpPr/>
            <p:nvPr/>
          </p:nvGrpSpPr>
          <p:grpSpPr>
            <a:xfrm>
              <a:off x="5453384" y="2424110"/>
              <a:ext cx="914400" cy="929908"/>
              <a:chOff x="1192739" y="2499092"/>
              <a:chExt cx="914400" cy="929908"/>
            </a:xfrm>
          </p:grpSpPr>
          <p:sp>
            <p:nvSpPr>
              <p:cNvPr id="32" name="Rectangle 31">
                <a:extLst>
                  <a:ext uri="{FF2B5EF4-FFF2-40B4-BE49-F238E27FC236}">
                    <a16:creationId xmlns:a16="http://schemas.microsoft.com/office/drawing/2014/main" id="{83D245AD-91B2-F5D1-9B55-A4F9B5556AFF}"/>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33" name="Straight Arrow Connector 32">
                <a:extLst>
                  <a:ext uri="{FF2B5EF4-FFF2-40B4-BE49-F238E27FC236}">
                    <a16:creationId xmlns:a16="http://schemas.microsoft.com/office/drawing/2014/main" id="{E8537D71-2D2F-E6EF-4369-D550303FD3DF}"/>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4" name="col-gap-1">
              <a:extLst>
                <a:ext uri="{FF2B5EF4-FFF2-40B4-BE49-F238E27FC236}">
                  <a16:creationId xmlns:a16="http://schemas.microsoft.com/office/drawing/2014/main" id="{798689A9-E693-772A-F921-80F27EEB5207}"/>
                </a:ext>
              </a:extLst>
            </p:cNvPr>
            <p:cNvGrpSpPr/>
            <p:nvPr/>
          </p:nvGrpSpPr>
          <p:grpSpPr>
            <a:xfrm>
              <a:off x="6936738" y="2436703"/>
              <a:ext cx="914400" cy="929908"/>
              <a:chOff x="1192739" y="2499092"/>
              <a:chExt cx="914400" cy="929908"/>
            </a:xfrm>
          </p:grpSpPr>
          <p:sp>
            <p:nvSpPr>
              <p:cNvPr id="35" name="Rectangle 34">
                <a:extLst>
                  <a:ext uri="{FF2B5EF4-FFF2-40B4-BE49-F238E27FC236}">
                    <a16:creationId xmlns:a16="http://schemas.microsoft.com/office/drawing/2014/main" id="{A70D93CC-AF84-D939-3B02-24289FCFF074}"/>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rPr>
                  <a:t>Column gap</a:t>
                </a:r>
              </a:p>
            </p:txBody>
          </p:sp>
          <p:cxnSp>
            <p:nvCxnSpPr>
              <p:cNvPr id="36" name="Straight Arrow Connector 35">
                <a:extLst>
                  <a:ext uri="{FF2B5EF4-FFF2-40B4-BE49-F238E27FC236}">
                    <a16:creationId xmlns:a16="http://schemas.microsoft.com/office/drawing/2014/main" id="{C4673315-4BE7-7C66-79E8-8982AD158169}"/>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68" name="Rectangle 67">
            <a:extLst>
              <a:ext uri="{FF2B5EF4-FFF2-40B4-BE49-F238E27FC236}">
                <a16:creationId xmlns:a16="http://schemas.microsoft.com/office/drawing/2014/main" id="{638A66BD-C75E-58AA-851D-F39B36961133}"/>
              </a:ext>
            </a:extLst>
          </p:cNvPr>
          <p:cNvSpPr/>
          <p:nvPr/>
        </p:nvSpPr>
        <p:spPr>
          <a:xfrm>
            <a:off x="3828797" y="204495"/>
            <a:ext cx="4508832" cy="5264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ptos" panose="020B0004020202020204" pitchFamily="34" charset="0"/>
              </a:rPr>
              <a:t>GRID COLUMN, COLUM GAP</a:t>
            </a:r>
          </a:p>
        </p:txBody>
      </p:sp>
    </p:spTree>
    <p:extLst>
      <p:ext uri="{BB962C8B-B14F-4D97-AF65-F5344CB8AC3E}">
        <p14:creationId xmlns:p14="http://schemas.microsoft.com/office/powerpoint/2010/main" val="24068077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5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wipe(up)">
                                      <p:cBhvr>
                                        <p:cTn id="17" dur="500"/>
                                        <p:tgtEl>
                                          <p:spTgt spid="1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wipe(up)">
                                      <p:cBhvr>
                                        <p:cTn id="22" dur="500"/>
                                        <p:tgtEl>
                                          <p:spTgt spid="1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0"/>
                                        </p:tgtEl>
                                        <p:attrNameLst>
                                          <p:attrName>style.visibility</p:attrName>
                                        </p:attrNameLst>
                                      </p:cBhvr>
                                      <p:to>
                                        <p:strVal val="visible"/>
                                      </p:to>
                                    </p:set>
                                    <p:animEffect transition="in" filter="wipe(up)">
                                      <p:cBhvr>
                                        <p:cTn id="27" dur="500"/>
                                        <p:tgtEl>
                                          <p:spTgt spid="18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wipe(up)">
                                      <p:cBhvr>
                                        <p:cTn id="32" dur="500"/>
                                        <p:tgtEl>
                                          <p:spTgt spid="1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3B57AA4-2CA3-5611-F3B8-017FF259EB7E}"/>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7C9F319E-3AD6-A128-1264-4C5BD961678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2B625F5-EE15-8822-B2C1-CF8FC4CA2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317C9417-03CA-F442-63CD-E720387AFD1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77E19C-C93C-BF1E-062C-AAAFA4B9757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BAC7C0-EF32-EFA6-8C13-84A20759727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0627B0-0F10-9C7F-E8DE-281D4214D16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3FB06EA-572F-8532-0D3B-B99C9C013CAF}"/>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CA08BD43-B1BE-EA4E-3085-6096300982B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887DCE7-0E28-3AD6-F435-09EA241B850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BEB25A4-1FB8-6F93-CAEF-45A718D7F46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28A1F4C-BD5B-3C85-813B-7A52A7111C0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50C6D32-B999-2D07-DF48-D403708D1B8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D0CB371-B4C3-C63F-3D31-9534219E1A4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A62E99D-FAFE-48EB-4206-E0A9750CD4B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9DA8408-ED68-EC47-E455-6D3132ADA4C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7F6DBDAA-E8B5-071D-DFAE-608B39DD19D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9ED8D81B-01B4-1215-C6C7-7F098FC25ECB}"/>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6616D62E-6E7A-F65A-ADD5-D9928611F2FB}"/>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481A4A6A-D4C1-EB3A-3D7F-FA96A18DEBDD}"/>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F27D2EA9-8F9B-742B-9042-7A3718FFFF3E}"/>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3F2CAE39-DD7A-9809-B714-F322ED4442CE}"/>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03F13B2-948B-FCF9-A323-13F2237CF1FA}"/>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FBD69F8-7A3E-C171-C89B-EE73305844E6}"/>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F2E1CC1A-2911-8A84-71D8-3AF2E7174B80}"/>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56B038F6-8970-C3B9-D50B-92A3A1AAC735}"/>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45270394-431A-2AE2-B300-BCF018543BD6}"/>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B48B448D-FDC5-103C-CFF7-A0348E196F63}"/>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1F4966F5-D4E8-A412-1BEF-0D0E307B1C2E}"/>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044ADCB9-7E2C-6041-0D3D-FE1FA129A001}"/>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DC85DD87-E7AB-EFB6-8D02-5DFA68FB28F9}"/>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4032E30A-86E8-3024-A322-AF9FDB59E0A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E3D77910-6218-AEA0-425F-4F57E874D3E7}"/>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1DFB7AC9-BB57-9F40-1230-5272F236383E}"/>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B77EFFEC-9E09-E0B8-0B86-31DD0A885576}"/>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62EC2D9B-926B-D468-520D-EC6361B44967}"/>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1AF7F2FA-4622-A725-2F37-8837AFFD8B6F}"/>
              </a:ext>
            </a:extLst>
          </p:cNvPr>
          <p:cNvSpPr/>
          <p:nvPr/>
        </p:nvSpPr>
        <p:spPr>
          <a:xfrm>
            <a:off x="223837" y="996144"/>
            <a:ext cx="1529531"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527BE911-2306-8890-950D-E745734006C7}"/>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1;</a:t>
            </a:r>
          </a:p>
        </p:txBody>
      </p:sp>
    </p:spTree>
    <p:extLst>
      <p:ext uri="{BB962C8B-B14F-4D97-AF65-F5344CB8AC3E}">
        <p14:creationId xmlns:p14="http://schemas.microsoft.com/office/powerpoint/2010/main" val="16638578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circle(in)">
                                      <p:cBhvr>
                                        <p:cTn id="7" dur="2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wipe(left)">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circle(in)">
                                      <p:cBhvr>
                                        <p:cTn id="32" dur="200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right)">
                                      <p:cBhvr>
                                        <p:cTn id="3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E1319A8-DD8D-72BA-29DC-A8411B617950}"/>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4584E41-DDD3-C51F-B5E6-16C8F54DCDBC}"/>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1C54295-EEA1-C82C-6C94-0B8F3A669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2DC25EB-191D-D669-CA81-41DB4719BA8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905840-043C-927B-E95E-E7DEE5C4BA6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DC5D10-126B-E8FE-F0E7-3E86703E0AD8}"/>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2D6417-A189-31B8-0B46-EFD13A9B2E5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1AA947C-A6F5-CBB1-4880-5EDA4A5A474E}"/>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62EB238A-3D8F-79F9-D15B-E0C5B5411B7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4935B6C-494F-7A19-4D10-68CDD21BC070}"/>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D92A7B6-2E3B-95C1-D556-6E8DE39F04CB}"/>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1F787F3-7B31-7C26-B08E-5E71B82BD12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42C2895-8D4C-B233-C455-BF11A70C921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227B13E-38A1-0A8F-BBD8-DBDC42F2A4B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F6B5C17-31E5-BD3D-4616-76175F564C4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597566E-777E-E131-BE25-0254515FE58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68A3E78-73B9-512E-F67C-34241F8123B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2ECDAAB1-E6CA-6206-8ED3-8CE26625F339}"/>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AF02F84A-C18B-3255-A3CF-E3FC3E880993}"/>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76B1DF84-0F1B-5581-1AEB-9FEF53C63352}"/>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B40FA1D5-CBC6-B7BC-5E65-A60A14E72DF6}"/>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3EF34DFE-D4D9-3146-1597-CCC13056A327}"/>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6C68519-2879-A374-E1E2-DFBCEB4BA0E5}"/>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232403CB-4147-73B6-5E70-C3C974EA75E7}"/>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D7ACE187-C012-6961-B074-8B9A4631FE69}"/>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509DAC36-42EC-B20B-D67D-4E29F357A1AD}"/>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EAAC1899-3B7A-9611-EF25-A6A7D4047CA4}"/>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D5E06378-9623-2886-CC02-EF82F18409C8}"/>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C26F210D-2B4E-7BAE-C901-6012C9B0801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B9FD109-94B1-7579-5B5B-A30ABEAA7933}"/>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5D46C708-DC1C-AA61-353C-F0A7B28F2EE7}"/>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037D7726-6AB6-CB30-B683-593B8D05A73E}"/>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894B427-3B5B-4546-767E-866E5D62A041}"/>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A0FA6D52-3BD9-39E3-529A-8D1EF793B046}"/>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6A352D5A-E41B-8B37-56F1-C7ED4E7DDDE6}"/>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FE246360-514F-B906-DB31-05A8A06BAFBD}"/>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9B343B04-BA61-9629-7352-727BA274E773}"/>
              </a:ext>
            </a:extLst>
          </p:cNvPr>
          <p:cNvSpPr/>
          <p:nvPr/>
        </p:nvSpPr>
        <p:spPr>
          <a:xfrm>
            <a:off x="3198491" y="2650997"/>
            <a:ext cx="1529531"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554D5D99-AFD5-1AF6-2506-6ACC47618599}"/>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1;</a:t>
            </a:r>
          </a:p>
        </p:txBody>
      </p:sp>
    </p:spTree>
    <p:extLst>
      <p:ext uri="{BB962C8B-B14F-4D97-AF65-F5344CB8AC3E}">
        <p14:creationId xmlns:p14="http://schemas.microsoft.com/office/powerpoint/2010/main" val="3583556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998D186-9B78-1E2A-F076-D31ED25F867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84636CDA-45FA-61D1-910A-478F6343960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C929DE1-A0DE-CA9A-A9CA-2BB2EED8D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001677B9-7C59-8879-196F-88FF0CB8BA4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E708E5-EA26-8065-532D-AFF77FF3259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FE97C4-BB8A-3663-B5C4-046D6860E29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C936B33-F677-2D6B-C9B8-764EC8AE64A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3648F81-E3BE-6629-06B8-F1017FEBD6AD}"/>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E16FA281-534B-2679-7735-27FE03DED13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A1A701F-C301-7FA2-350D-CA318FCDCB4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FD31BF8-F3DB-DD80-EA4A-90CC89B4CB7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D7128AC-0B80-A279-6092-41662484024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C67F712-FBFA-6F19-11D2-924D437D45E2}"/>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8D3C6BC-8A81-5D28-EC0C-4A416D5D493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4960CFF-5589-35A3-1E0A-0851DB79FD4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2B31914-FE3A-542F-36EF-8D6DC3D368A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2BE0CEB3-317D-6105-431C-EEB737C5923C}"/>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B01CAB9F-E7BF-B6F1-6189-B690091D0E3F}"/>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53110739-330E-4F17-C3D4-89E2FFA9517A}"/>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400BCAE9-7DAD-B7D0-61D7-0138E7CCF3C5}"/>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A8B9B332-ED67-29D7-99A6-CD49ACDDD76A}"/>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C1EA8457-94E5-0CED-3ECC-22646D4E9024}"/>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CA42442-CD2A-F8A1-3C91-96FE8B88F466}"/>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0B012E0-6C33-744C-FAC6-B2CB31BA428A}"/>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CE0FC729-AC7C-7C56-6716-97C1B4C02407}"/>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1AE11B48-E22B-7DCF-E160-DBA52B4AE8F0}"/>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0BFA9D98-66C5-E72C-B0DA-88754BC9E73A}"/>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9249ACAE-CBB2-474D-84D0-64860FB0442D}"/>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F948B155-6255-F618-E3F9-B1EC30EFF07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E2A337BA-02C6-F430-9E3E-BFBEFC9C1E88}"/>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FDB4B454-4B4D-B064-0B69-58E1512BC200}"/>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34667EFD-C080-BCEF-E3DA-AC7C33191679}"/>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431998F5-B666-2A36-FE7B-C9F615FCC012}"/>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FB336201-DCB4-5454-1E78-72BDA1464A7E}"/>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8DF13520-3806-ED2B-FA66-3C237D7D08F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7E5E971B-1BFF-B107-86A0-3DA683EBBF09}"/>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C63AA49E-7E31-4360-8CF0-AE3D9F492368}"/>
              </a:ext>
            </a:extLst>
          </p:cNvPr>
          <p:cNvSpPr/>
          <p:nvPr/>
        </p:nvSpPr>
        <p:spPr>
          <a:xfrm>
            <a:off x="3198491" y="2650997"/>
            <a:ext cx="1529531"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D57B6D25-DA93-0F9F-4BA3-66536EEA8CFF}"/>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1;</a:t>
            </a:r>
          </a:p>
        </p:txBody>
      </p:sp>
      <p:sp>
        <p:nvSpPr>
          <p:cNvPr id="3" name="Rectangle 2">
            <a:extLst>
              <a:ext uri="{FF2B5EF4-FFF2-40B4-BE49-F238E27FC236}">
                <a16:creationId xmlns:a16="http://schemas.microsoft.com/office/drawing/2014/main" id="{3605659D-5E16-0FE7-B021-D6A64582AE70}"/>
              </a:ext>
            </a:extLst>
          </p:cNvPr>
          <p:cNvSpPr/>
          <p:nvPr/>
        </p:nvSpPr>
        <p:spPr>
          <a:xfrm>
            <a:off x="211110" y="2534038"/>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grid-column-end: 3;</a:t>
            </a:r>
          </a:p>
        </p:txBody>
      </p:sp>
    </p:spTree>
    <p:extLst>
      <p:ext uri="{BB962C8B-B14F-4D97-AF65-F5344CB8AC3E}">
        <p14:creationId xmlns:p14="http://schemas.microsoft.com/office/powerpoint/2010/main" val="7989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AC068D7-1191-A03B-CE5E-C1B530038084}"/>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4480FA86-71CE-AF1B-1E4B-B617A09EDDA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FA348A1-998E-527B-544E-85D54721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73F6B414-F323-304B-72D8-02987E81320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3B7018-8CB1-1D9A-D3D6-F5E245B43EA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11CF85F-7865-6E55-F4C9-26E130D377E5}"/>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E209AF-A221-5097-92B5-645B9A1E9B6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450AF58-A4C8-32BC-7648-C245143D9E76}"/>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AFC0164C-7C97-4568-A811-3FF8880F7A9A}"/>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A5A906E-CD13-1E58-0D17-21EB648D2A6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3388D9E-0D4D-B8D8-39A9-32248404519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53EF36D-0C45-3D90-C151-44E587CB7DB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1E14884-6743-CA10-7C45-C498CFFDFCE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F273A01F-DDA6-8E1F-1492-13DE6F46058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71164D2-05CE-6E89-3277-FA862425271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C3522D1-9495-9D11-45D3-E1C2E9F33A8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B4DFA1F-C6F9-83DF-B486-D770FD09436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C344AFAF-7CD5-8768-165D-0E243CE00F21}"/>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ACB343A7-8562-879B-E1D7-8945B7B9050E}"/>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9AE5ACBE-B624-3198-AFB1-CD48657BEBD7}"/>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01B7D8FE-7517-70C2-D754-65EBB9E0DABD}"/>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798A9673-917F-8FCD-06DD-4F565A5B6E4F}"/>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E50AA38-D7AC-80A9-0F7E-2FB45A5473D8}"/>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FAEFFA5-935D-0235-7CBC-3B55069BE4AC}"/>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0FAD0B9D-FBD1-FEBC-38F8-197B734AA3F4}"/>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DB9307AF-AE2A-D8F1-84D9-E9E856907C2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A6F247D1-60B9-DC6B-0063-74D4BC1856F6}"/>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5813852A-08F7-2D2A-CC4C-44EB05CA97DF}"/>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C03A7463-FEB0-1BD1-76E6-1CDB70DA51A1}"/>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B34FDA36-0546-A17D-DAA6-1E5E7BF0F5A3}"/>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187C5037-05EA-B68B-8B57-3E7A3FB83157}"/>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0C2EF541-47D6-B29A-9EE1-1D6382EFDC85}"/>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7976C641-2A6F-4A5C-8F80-1981A35FD986}"/>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CFB318A5-9FC4-7D13-E37D-B8A4FABFE484}"/>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A1EAE708-16E9-2331-4429-14F054973B13}"/>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795B0937-C9CC-C1BC-E325-BF6F3A100B08}"/>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D1E381AC-B682-E90D-8F89-CCD38C3F9EA5}"/>
              </a:ext>
            </a:extLst>
          </p:cNvPr>
          <p:cNvSpPr/>
          <p:nvPr/>
        </p:nvSpPr>
        <p:spPr>
          <a:xfrm>
            <a:off x="3198491" y="2650997"/>
            <a:ext cx="3035143"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2DE238CF-5C8B-7C4D-C8F2-4C66166DB782}"/>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1;</a:t>
            </a:r>
          </a:p>
        </p:txBody>
      </p:sp>
      <p:sp>
        <p:nvSpPr>
          <p:cNvPr id="3" name="Rectangle 2">
            <a:extLst>
              <a:ext uri="{FF2B5EF4-FFF2-40B4-BE49-F238E27FC236}">
                <a16:creationId xmlns:a16="http://schemas.microsoft.com/office/drawing/2014/main" id="{7CBEBB12-9269-AB27-C429-A22BA1CC18A7}"/>
              </a:ext>
            </a:extLst>
          </p:cNvPr>
          <p:cNvSpPr/>
          <p:nvPr/>
        </p:nvSpPr>
        <p:spPr>
          <a:xfrm>
            <a:off x="211110" y="2534038"/>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grid-column-end: 3;</a:t>
            </a:r>
          </a:p>
        </p:txBody>
      </p:sp>
    </p:spTree>
    <p:extLst>
      <p:ext uri="{BB962C8B-B14F-4D97-AF65-F5344CB8AC3E}">
        <p14:creationId xmlns:p14="http://schemas.microsoft.com/office/powerpoint/2010/main" val="33971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1CA9E30-2157-CAFB-C57B-72D7C46C49B0}"/>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CA5465A8-4EA8-53AC-1689-1A7B81F4EDC3}"/>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F1205B42-EA8E-858B-7A29-8D7150F5C57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A4784485-D89C-9167-3B03-7E95B4D0CC5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A5052A1-0678-6FF0-EB01-1DEC410E942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23CE245-C966-ABA3-EA57-1C7D1F3B9FA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E28F148-0000-9C87-9235-115547CCC21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968E884-7A75-E39A-4C54-A7FF0886BFB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2CAAC9E5-A9B2-C210-A341-BB45EE19B36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3ED43FE-837D-D607-3CEA-957CE6534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039E95F-DC5C-FC5A-A7EB-262EFC7457E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EC3638-5D19-B25C-460A-6C4FA34CE229}"/>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0B5656-7CA0-A130-1885-BE4CD8ABD52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495F09-BF7D-B2B6-248D-5D46775FBC2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1F22A6BD-B858-6C19-5B05-7C0690A1405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A0B6069-F6BF-3E08-CCC1-D091D5E58FB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5" name="Rectangle 24">
            <a:extLst>
              <a:ext uri="{FF2B5EF4-FFF2-40B4-BE49-F238E27FC236}">
                <a16:creationId xmlns:a16="http://schemas.microsoft.com/office/drawing/2014/main" id="{E3FE0EA0-37EF-4255-63E0-8F9AB1149F1E}"/>
              </a:ext>
            </a:extLst>
          </p:cNvPr>
          <p:cNvSpPr/>
          <p:nvPr/>
        </p:nvSpPr>
        <p:spPr>
          <a:xfrm>
            <a:off x="356740" y="114156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CSS Selector</a:t>
            </a:r>
          </a:p>
        </p:txBody>
      </p:sp>
      <p:sp>
        <p:nvSpPr>
          <p:cNvPr id="17" name="Rectangle 16">
            <a:extLst>
              <a:ext uri="{FF2B5EF4-FFF2-40B4-BE49-F238E27FC236}">
                <a16:creationId xmlns:a16="http://schemas.microsoft.com/office/drawing/2014/main" id="{F15B6797-6E4D-4EB3-730E-96E765490A2E}"/>
              </a:ext>
            </a:extLst>
          </p:cNvPr>
          <p:cNvSpPr/>
          <p:nvPr/>
        </p:nvSpPr>
        <p:spPr>
          <a:xfrm>
            <a:off x="3957670" y="969899"/>
            <a:ext cx="4915782" cy="9144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lumMod val="95000"/>
                    <a:lumOff val="5000"/>
                  </a:schemeClr>
                </a:solidFill>
                <a:latin typeface="Aptos" panose="020B0004020202020204" pitchFamily="34" charset="0"/>
              </a:rPr>
              <a:t>CSS selectors </a:t>
            </a:r>
            <a:r>
              <a:rPr lang="en-US" sz="2000" dirty="0">
                <a:solidFill>
                  <a:schemeClr val="tx1">
                    <a:lumMod val="95000"/>
                    <a:lumOff val="5000"/>
                  </a:schemeClr>
                </a:solidFill>
                <a:latin typeface="Aptos" panose="020B0004020202020204" pitchFamily="34" charset="0"/>
              </a:rPr>
              <a:t>are used to "find" (or select) the HTML elements you want to style.</a:t>
            </a:r>
          </a:p>
        </p:txBody>
      </p:sp>
      <p:sp>
        <p:nvSpPr>
          <p:cNvPr id="21" name="Rectangle 20">
            <a:extLst>
              <a:ext uri="{FF2B5EF4-FFF2-40B4-BE49-F238E27FC236}">
                <a16:creationId xmlns:a16="http://schemas.microsoft.com/office/drawing/2014/main" id="{9DF74F9D-5FCA-5A57-BA32-3CDEEB11647F}"/>
              </a:ext>
            </a:extLst>
          </p:cNvPr>
          <p:cNvSpPr/>
          <p:nvPr/>
        </p:nvSpPr>
        <p:spPr>
          <a:xfrm>
            <a:off x="401129" y="2113873"/>
            <a:ext cx="5987013" cy="69397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Arial Rounded MT Bold" panose="020F0704030504030204" pitchFamily="34" charset="0"/>
                <a:cs typeface="Arial" panose="020B0604020202020204" pitchFamily="34" charset="0"/>
              </a:rPr>
              <a:t>Simple Selectors - based on element HTML, id, class</a:t>
            </a:r>
          </a:p>
        </p:txBody>
      </p:sp>
      <p:sp>
        <p:nvSpPr>
          <p:cNvPr id="24" name="Rectangle 23">
            <a:extLst>
              <a:ext uri="{FF2B5EF4-FFF2-40B4-BE49-F238E27FC236}">
                <a16:creationId xmlns:a16="http://schemas.microsoft.com/office/drawing/2014/main" id="{8E94A7A8-C030-A05A-A69E-5FE2007156E7}"/>
              </a:ext>
            </a:extLst>
          </p:cNvPr>
          <p:cNvSpPr/>
          <p:nvPr/>
        </p:nvSpPr>
        <p:spPr>
          <a:xfrm>
            <a:off x="388968" y="2963670"/>
            <a:ext cx="7942813" cy="12419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Arial Rounded MT Bold" panose="020F0704030504030204" pitchFamily="34" charset="0"/>
                <a:cs typeface="Arial" panose="020B0604020202020204" pitchFamily="34" charset="0"/>
              </a:rPr>
              <a:t>Combinator Selectors - based on relationship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example : descendant (space), child (&gt;), next sibling (+), subsequent-sibling (~) )</a:t>
            </a:r>
          </a:p>
        </p:txBody>
      </p:sp>
      <p:sp>
        <p:nvSpPr>
          <p:cNvPr id="30" name="Rectangle 29">
            <a:extLst>
              <a:ext uri="{FF2B5EF4-FFF2-40B4-BE49-F238E27FC236}">
                <a16:creationId xmlns:a16="http://schemas.microsoft.com/office/drawing/2014/main" id="{172C2144-505F-719D-BCB6-4B2F7154225E}"/>
              </a:ext>
            </a:extLst>
          </p:cNvPr>
          <p:cNvSpPr/>
          <p:nvPr/>
        </p:nvSpPr>
        <p:spPr>
          <a:xfrm>
            <a:off x="388967" y="4405146"/>
            <a:ext cx="7942813" cy="203375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Arial Rounded MT Bold" panose="020F0704030504030204" pitchFamily="34" charset="0"/>
                <a:cs typeface="Arial" panose="020B0604020202020204" pitchFamily="34" charset="0"/>
              </a:rPr>
              <a:t>Pseudo-class Selectors  - based on certain state</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example :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:link, :visited, :hover, :active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err="1">
                <a:solidFill>
                  <a:schemeClr val="tx1">
                    <a:lumMod val="95000"/>
                    <a:lumOff val="5000"/>
                  </a:schemeClr>
                </a:solidFill>
                <a:latin typeface="Arial Rounded MT Bold" panose="020F0704030504030204" pitchFamily="34" charset="0"/>
                <a:cs typeface="Arial" panose="020B0604020202020204" pitchFamily="34" charset="0"/>
              </a:rPr>
              <a:t>input:focus</a:t>
            </a:r>
            <a:endParaRPr lang="en-US" dirty="0">
              <a:solidFill>
                <a:schemeClr val="tx1">
                  <a:lumMod val="95000"/>
                  <a:lumOff val="5000"/>
                </a:schemeClr>
              </a:solidFill>
              <a:latin typeface="Arial Rounded MT Bold" panose="020F0704030504030204" pitchFamily="34" charset="0"/>
              <a:cs typeface="Arial" panose="020B0604020202020204" pitchFamily="34" charset="0"/>
            </a:endParaRPr>
          </a:p>
          <a:p>
            <a:r>
              <a:rPr lang="en-US" dirty="0">
                <a:solidFill>
                  <a:schemeClr val="tx1">
                    <a:lumMod val="95000"/>
                    <a:lumOff val="5000"/>
                  </a:schemeClr>
                </a:solidFill>
                <a:latin typeface="Arial Rounded MT Bold" panose="020F0704030504030204" pitchFamily="34" charset="0"/>
                <a:cs typeface="Arial" panose="020B0604020202020204" pitchFamily="34" charset="0"/>
              </a:rPr>
              <a:t>:first-of-type, :last-of-type</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:first-child, :last-child, :nth-child(n), :nth-child(odd | even) </a:t>
            </a:r>
          </a:p>
        </p:txBody>
      </p:sp>
    </p:spTree>
    <p:extLst>
      <p:ext uri="{BB962C8B-B14F-4D97-AF65-F5344CB8AC3E}">
        <p14:creationId xmlns:p14="http://schemas.microsoft.com/office/powerpoint/2010/main" val="369894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3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36AB9E1-3ED6-F525-91A5-D1637DDB311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40A186AA-DD28-A9AB-1FE2-5718E611B4A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EACE289-638D-FB6A-CDF9-3333A0C62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65974E3-42FB-D7C7-2D45-5EE09B16DF5C}"/>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F7884A-116E-E2A3-4AAB-DACA2F6D9CD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F7811A-BD70-F0ED-8DA9-BB8279F1AEC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E7942E-5705-3BED-3291-FBDED44E0D4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A56B87F-B9C7-53B6-2D05-2A712B580971}"/>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FED5E0E0-56C5-5AAE-7C84-60A5D42630AE}"/>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4A300D0C-E458-49BB-1558-2B56254E3AE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2B3C615-F8CC-62DB-4ACF-DD5F0A6E074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3CEC09-8341-51A5-87AA-BB3792B7792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81364D4-CE54-EC8D-E30F-C67B03409F7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12F233F-4CDC-6162-141F-0A9516FAF34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BB224D5A-9037-68B9-F2D7-3B41B7F7790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6C56B2B4-38DA-0AEB-E359-A502A42C1FC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E7A0E9F-DB19-8FC9-F0C5-A2549DE269E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06FA602F-3603-ACDC-562E-FBC8341644BA}"/>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EC20E918-CA37-76F6-02F4-F48496A6B7AE}"/>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8C545725-C2F6-B7ED-7843-20DDEA9E298D}"/>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6AAD5749-7E37-74E2-1480-B13327CA2382}"/>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B5709727-5014-33C6-D48D-1CA4559BD7FC}"/>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0427F1C0-055B-FA8D-4538-465BF0130FBD}"/>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F074671-D911-0552-F9F6-4846F5093771}"/>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79550B58-43B1-1C9F-107E-6B07C346602A}"/>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5AE3A105-9EAE-DDEE-37F8-3886B14C95CE}"/>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B299A832-64F0-CFDA-73FB-45BF2BA3A523}"/>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836EEB4B-F7EA-815E-2125-A8A438DED568}"/>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50C06E32-2BE0-51F7-F3B6-592AAABFF9F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225AD65D-082F-60CD-F6CA-C53A56556579}"/>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4FFC9582-AE48-56DC-59DE-E7625DF9CACB}"/>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E2096EF9-E5DB-7FED-6638-A9B75E40524D}"/>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3DF408F-06FE-6F7B-493C-085D6466043E}"/>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88EAA0B0-A8B3-AA3A-0B1D-2603611F01D4}"/>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CF54104C-76ED-F075-8C33-5AC1B3EFE6E5}"/>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2102FE45-1886-7099-5054-9ECCC252C512}"/>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D503FB57-6EB8-34CF-B26D-1AC051703C15}"/>
              </a:ext>
            </a:extLst>
          </p:cNvPr>
          <p:cNvSpPr/>
          <p:nvPr/>
        </p:nvSpPr>
        <p:spPr>
          <a:xfrm>
            <a:off x="3198491" y="2650997"/>
            <a:ext cx="3035143"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D994EA3F-6F8D-1602-5436-79580B22245F}"/>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2;</a:t>
            </a:r>
          </a:p>
        </p:txBody>
      </p:sp>
      <p:sp>
        <p:nvSpPr>
          <p:cNvPr id="3" name="Rectangle 2">
            <a:extLst>
              <a:ext uri="{FF2B5EF4-FFF2-40B4-BE49-F238E27FC236}">
                <a16:creationId xmlns:a16="http://schemas.microsoft.com/office/drawing/2014/main" id="{A98A09F6-B4DB-120D-DEC6-A53765B5919C}"/>
              </a:ext>
            </a:extLst>
          </p:cNvPr>
          <p:cNvSpPr/>
          <p:nvPr/>
        </p:nvSpPr>
        <p:spPr>
          <a:xfrm>
            <a:off x="211110" y="2534038"/>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grid-column-end: 4;</a:t>
            </a:r>
          </a:p>
        </p:txBody>
      </p:sp>
    </p:spTree>
    <p:extLst>
      <p:ext uri="{BB962C8B-B14F-4D97-AF65-F5344CB8AC3E}">
        <p14:creationId xmlns:p14="http://schemas.microsoft.com/office/powerpoint/2010/main" val="61760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0F93098-4393-8848-37BB-FDC44E802722}"/>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0B9B457-C6B5-E08E-EC7A-562542DEF92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BF41DBD-B32F-0F7F-E1A4-8E3242CCF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A3671A2-3561-FC71-D4E4-F16ED05AF1F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586F-4FB2-43FD-E58B-93ACA92D084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0DA71B-8D2C-621F-DE3E-BBFD4DA80B6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C6EDA6-E817-DB71-7C17-42BBB8FFF61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143F358-F291-5793-28CD-11B5F5BD3400}"/>
              </a:ext>
            </a:extLst>
          </p:cNvPr>
          <p:cNvGrpSpPr/>
          <p:nvPr/>
        </p:nvGrpSpPr>
        <p:grpSpPr>
          <a:xfrm>
            <a:off x="140272" y="63707"/>
            <a:ext cx="8878643" cy="6590005"/>
            <a:chOff x="108155" y="153385"/>
            <a:chExt cx="8804969" cy="6590005"/>
          </a:xfrm>
        </p:grpSpPr>
        <p:grpSp>
          <p:nvGrpSpPr>
            <p:cNvPr id="2" name="Group 1">
              <a:extLst>
                <a:ext uri="{FF2B5EF4-FFF2-40B4-BE49-F238E27FC236}">
                  <a16:creationId xmlns:a16="http://schemas.microsoft.com/office/drawing/2014/main" id="{AE299EF3-FC10-C3D0-664D-77BE845A042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93CF08E-8B1D-4065-B864-5789647D10D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7B1EB73-AB6A-E0CD-2318-9911FA2FA1B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20C5584-9647-22DA-280A-C2A0ED2622F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3A501E3-8106-C58F-FB3F-E1AA597B09E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B875C3DD-747B-FAE5-BDB4-CCB1711B0F5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BEAAD32-0BFC-1628-E248-CBD8C855318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0779E369-E87A-C216-800E-26DC0FC717DA}"/>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3FC8351-03AC-0865-FBCF-E32319B321D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9" name="Rectangle 128">
            <a:extLst>
              <a:ext uri="{FF2B5EF4-FFF2-40B4-BE49-F238E27FC236}">
                <a16:creationId xmlns:a16="http://schemas.microsoft.com/office/drawing/2014/main" id="{C31996B9-8750-EA70-DFB0-D69ABC5446D1}"/>
              </a:ext>
            </a:extLst>
          </p:cNvPr>
          <p:cNvSpPr/>
          <p:nvPr/>
        </p:nvSpPr>
        <p:spPr>
          <a:xfrm>
            <a:off x="4803495" y="148806"/>
            <a:ext cx="3044040"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Column, Column Gap</a:t>
            </a:r>
          </a:p>
        </p:txBody>
      </p:sp>
      <p:grpSp>
        <p:nvGrpSpPr>
          <p:cNvPr id="59" name="Group 58">
            <a:extLst>
              <a:ext uri="{FF2B5EF4-FFF2-40B4-BE49-F238E27FC236}">
                <a16:creationId xmlns:a16="http://schemas.microsoft.com/office/drawing/2014/main" id="{C36B6ECD-34E4-A18F-04E4-764BF165B739}"/>
              </a:ext>
            </a:extLst>
          </p:cNvPr>
          <p:cNvGrpSpPr/>
          <p:nvPr/>
        </p:nvGrpSpPr>
        <p:grpSpPr>
          <a:xfrm>
            <a:off x="3164008" y="2109549"/>
            <a:ext cx="4577590" cy="3076434"/>
            <a:chOff x="1957727" y="1503599"/>
            <a:chExt cx="3789935" cy="3076434"/>
          </a:xfrm>
        </p:grpSpPr>
        <p:sp>
          <p:nvSpPr>
            <p:cNvPr id="45" name="Rectangle 44">
              <a:extLst>
                <a:ext uri="{FF2B5EF4-FFF2-40B4-BE49-F238E27FC236}">
                  <a16:creationId xmlns:a16="http://schemas.microsoft.com/office/drawing/2014/main" id="{63396FE0-4BA4-456C-26AE-FAB21621584F}"/>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04AA34CA-84D7-18B1-441E-87C62E567197}"/>
                </a:ext>
              </a:extLst>
            </p:cNvPr>
            <p:cNvGrpSpPr/>
            <p:nvPr/>
          </p:nvGrpSpPr>
          <p:grpSpPr>
            <a:xfrm>
              <a:off x="1991851" y="2039215"/>
              <a:ext cx="3735032" cy="920940"/>
              <a:chOff x="2061967" y="1764530"/>
              <a:chExt cx="3735032" cy="920940"/>
            </a:xfrm>
            <a:solidFill>
              <a:schemeClr val="bg1"/>
            </a:solidFill>
          </p:grpSpPr>
          <p:sp>
            <p:nvSpPr>
              <p:cNvPr id="46" name="Rectangle 45">
                <a:extLst>
                  <a:ext uri="{FF2B5EF4-FFF2-40B4-BE49-F238E27FC236}">
                    <a16:creationId xmlns:a16="http://schemas.microsoft.com/office/drawing/2014/main" id="{15D56E28-00AD-A36C-DC10-49D3026BE7AC}"/>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EF0C2CB-FE21-AF2A-0B81-BB63B43BB3EF}"/>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FADF26C-AFDF-5CE1-900D-85E1A91ACCE1}"/>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2" name="col-2">
            <a:extLst>
              <a:ext uri="{FF2B5EF4-FFF2-40B4-BE49-F238E27FC236}">
                <a16:creationId xmlns:a16="http://schemas.microsoft.com/office/drawing/2014/main" id="{68D17125-A9C3-503E-1D61-1196A061F9B6}"/>
              </a:ext>
            </a:extLst>
          </p:cNvPr>
          <p:cNvGrpSpPr/>
          <p:nvPr/>
        </p:nvGrpSpPr>
        <p:grpSpPr>
          <a:xfrm rot="5400000">
            <a:off x="2441005" y="3020417"/>
            <a:ext cx="4658738" cy="1535975"/>
            <a:chOff x="2356349" y="1146841"/>
            <a:chExt cx="4658738" cy="1535975"/>
          </a:xfrm>
        </p:grpSpPr>
        <p:cxnSp>
          <p:nvCxnSpPr>
            <p:cNvPr id="68" name="Straight Arrow Connector 67">
              <a:extLst>
                <a:ext uri="{FF2B5EF4-FFF2-40B4-BE49-F238E27FC236}">
                  <a16:creationId xmlns:a16="http://schemas.microsoft.com/office/drawing/2014/main" id="{3F0C054A-B317-87BC-5C6E-C56CC4541E34}"/>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A990238C-79C9-5A78-4E4C-3DAB335E5E7F}"/>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30" name="col-1">
            <a:extLst>
              <a:ext uri="{FF2B5EF4-FFF2-40B4-BE49-F238E27FC236}">
                <a16:creationId xmlns:a16="http://schemas.microsoft.com/office/drawing/2014/main" id="{B4FF2B1F-D785-289B-FF0E-7736BE641061}"/>
              </a:ext>
            </a:extLst>
          </p:cNvPr>
          <p:cNvGrpSpPr/>
          <p:nvPr/>
        </p:nvGrpSpPr>
        <p:grpSpPr>
          <a:xfrm rot="5400000">
            <a:off x="868266" y="3008317"/>
            <a:ext cx="4658738" cy="1535975"/>
            <a:chOff x="2356349" y="1146841"/>
            <a:chExt cx="4658738" cy="1535975"/>
          </a:xfrm>
        </p:grpSpPr>
        <p:cxnSp>
          <p:nvCxnSpPr>
            <p:cNvPr id="31" name="Straight Arrow Connector 30">
              <a:extLst>
                <a:ext uri="{FF2B5EF4-FFF2-40B4-BE49-F238E27FC236}">
                  <a16:creationId xmlns:a16="http://schemas.microsoft.com/office/drawing/2014/main" id="{A1865B78-9726-AC0E-A175-7B153A7E8FE1}"/>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718BB277-204E-7492-7402-19543C318F81}"/>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33" name="col-3">
            <a:extLst>
              <a:ext uri="{FF2B5EF4-FFF2-40B4-BE49-F238E27FC236}">
                <a16:creationId xmlns:a16="http://schemas.microsoft.com/office/drawing/2014/main" id="{4CB7DA87-FEEA-95F7-09DF-EE8733523B9C}"/>
              </a:ext>
            </a:extLst>
          </p:cNvPr>
          <p:cNvGrpSpPr/>
          <p:nvPr/>
        </p:nvGrpSpPr>
        <p:grpSpPr>
          <a:xfrm rot="5400000">
            <a:off x="3958344" y="3020418"/>
            <a:ext cx="4658738" cy="1535975"/>
            <a:chOff x="2356349" y="1146841"/>
            <a:chExt cx="4658738" cy="1535975"/>
          </a:xfrm>
        </p:grpSpPr>
        <p:cxnSp>
          <p:nvCxnSpPr>
            <p:cNvPr id="34" name="Straight Arrow Connector 33">
              <a:extLst>
                <a:ext uri="{FF2B5EF4-FFF2-40B4-BE49-F238E27FC236}">
                  <a16:creationId xmlns:a16="http://schemas.microsoft.com/office/drawing/2014/main" id="{C6B1F055-9AC5-5C21-B558-AC7EEDD8CBE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0EDF3723-1368-B5FD-BF01-A3F43BE478DA}"/>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36" name="col-4">
            <a:extLst>
              <a:ext uri="{FF2B5EF4-FFF2-40B4-BE49-F238E27FC236}">
                <a16:creationId xmlns:a16="http://schemas.microsoft.com/office/drawing/2014/main" id="{B60FB5E2-50BB-2569-D1BD-A7A9CC700472}"/>
              </a:ext>
            </a:extLst>
          </p:cNvPr>
          <p:cNvGrpSpPr/>
          <p:nvPr/>
        </p:nvGrpSpPr>
        <p:grpSpPr>
          <a:xfrm rot="5400000">
            <a:off x="5435120" y="3020418"/>
            <a:ext cx="4658738" cy="1535975"/>
            <a:chOff x="2356349" y="1146841"/>
            <a:chExt cx="4658738" cy="1535975"/>
          </a:xfrm>
        </p:grpSpPr>
        <p:cxnSp>
          <p:nvCxnSpPr>
            <p:cNvPr id="38" name="Straight Arrow Connector 37">
              <a:extLst>
                <a:ext uri="{FF2B5EF4-FFF2-40B4-BE49-F238E27FC236}">
                  <a16:creationId xmlns:a16="http://schemas.microsoft.com/office/drawing/2014/main" id="{AD878833-A959-6C1E-C487-89A56A9A4C8B}"/>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32AB4F17-8E11-865B-8AED-A556F4C0C66E}"/>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121" name="Rectangle 120">
            <a:extLst>
              <a:ext uri="{FF2B5EF4-FFF2-40B4-BE49-F238E27FC236}">
                <a16:creationId xmlns:a16="http://schemas.microsoft.com/office/drawing/2014/main" id="{8D26FF45-2BB3-B1E2-8A8B-C673A965E6B6}"/>
              </a:ext>
            </a:extLst>
          </p:cNvPr>
          <p:cNvSpPr/>
          <p:nvPr/>
        </p:nvSpPr>
        <p:spPr>
          <a:xfrm>
            <a:off x="4783002" y="2650997"/>
            <a:ext cx="2933498"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0453235B-7D34-B2F6-BFF7-BBFC24CA8704}"/>
              </a:ext>
            </a:extLst>
          </p:cNvPr>
          <p:cNvSpPr/>
          <p:nvPr/>
        </p:nvSpPr>
        <p:spPr>
          <a:xfrm>
            <a:off x="206289" y="1982583"/>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grid-column-start: 2;</a:t>
            </a:r>
          </a:p>
        </p:txBody>
      </p:sp>
      <p:sp>
        <p:nvSpPr>
          <p:cNvPr id="3" name="Rectangle 2">
            <a:extLst>
              <a:ext uri="{FF2B5EF4-FFF2-40B4-BE49-F238E27FC236}">
                <a16:creationId xmlns:a16="http://schemas.microsoft.com/office/drawing/2014/main" id="{66C87C42-233B-C5B9-AE71-1597675DF604}"/>
              </a:ext>
            </a:extLst>
          </p:cNvPr>
          <p:cNvSpPr/>
          <p:nvPr/>
        </p:nvSpPr>
        <p:spPr>
          <a:xfrm>
            <a:off x="211110" y="2534038"/>
            <a:ext cx="2143372" cy="51619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grid-column-end: 4;</a:t>
            </a:r>
          </a:p>
        </p:txBody>
      </p:sp>
    </p:spTree>
    <p:extLst>
      <p:ext uri="{BB962C8B-B14F-4D97-AF65-F5344CB8AC3E}">
        <p14:creationId xmlns:p14="http://schemas.microsoft.com/office/powerpoint/2010/main" val="373589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6015B82-4B8B-AD3D-4D0A-9FE5C5CADB0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98FC75EF-50C5-5878-C349-79263C037FEA}"/>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BE215C2-09FF-575B-BE2E-C827732E9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541B45B-115A-B1A4-F297-757B1FF1742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323EF1-8BFC-01B4-DDC9-228B235F686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FB65F3-50FB-7C61-8AEB-C95122539CF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E40D9E-F372-352A-275D-5D11C65122A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A002832-B5DA-4BC7-BD1F-A24E966BDDC0}"/>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73094B9E-835C-B5CA-70B0-14C6460CA95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5646A72-2EC6-D20F-F0CD-9719224B241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FCEFF3B-7807-2B37-661B-F4DD7C55120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AD5BC59-67F2-73C2-38C4-C6AB945BC74E}"/>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480755E-90E0-B894-3748-4402725F9BF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7D758EA-2742-A06E-A79B-3888BB1B395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DD7E0ACD-60C1-FCE8-3AED-3657EA774F7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51A8AD1-EA3F-22B2-2D43-4562A21843F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FB670D17-7D5B-2D66-32A3-66D1C138B95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8FDFC152-CC42-6B85-A3BC-2573E420FFF6}"/>
              </a:ext>
            </a:extLst>
          </p:cNvPr>
          <p:cNvSpPr/>
          <p:nvPr/>
        </p:nvSpPr>
        <p:spPr>
          <a:xfrm>
            <a:off x="1548056" y="2595157"/>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grpSp>
        <p:nvGrpSpPr>
          <p:cNvPr id="27" name="Group 26">
            <a:extLst>
              <a:ext uri="{FF2B5EF4-FFF2-40B4-BE49-F238E27FC236}">
                <a16:creationId xmlns:a16="http://schemas.microsoft.com/office/drawing/2014/main" id="{6FD59F5B-5683-559B-EDB5-03DC84AABE05}"/>
              </a:ext>
            </a:extLst>
          </p:cNvPr>
          <p:cNvGrpSpPr/>
          <p:nvPr/>
        </p:nvGrpSpPr>
        <p:grpSpPr>
          <a:xfrm>
            <a:off x="251750" y="73415"/>
            <a:ext cx="8687731" cy="2364985"/>
            <a:chOff x="251750" y="73415"/>
            <a:chExt cx="8687731" cy="2364985"/>
          </a:xfrm>
        </p:grpSpPr>
        <p:sp>
          <p:nvSpPr>
            <p:cNvPr id="17" name="Rectangle 16">
              <a:extLst>
                <a:ext uri="{FF2B5EF4-FFF2-40B4-BE49-F238E27FC236}">
                  <a16:creationId xmlns:a16="http://schemas.microsoft.com/office/drawing/2014/main" id="{5B62CFB5-83CA-B6AA-2970-D28D87B24A5B}"/>
                </a:ext>
              </a:extLst>
            </p:cNvPr>
            <p:cNvSpPr/>
            <p:nvPr/>
          </p:nvSpPr>
          <p:spPr>
            <a:xfrm>
              <a:off x="251750" y="886347"/>
              <a:ext cx="8687731" cy="155205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panose="020B0004020202020204" pitchFamily="34" charset="0"/>
                </a:rPr>
                <a:t>The grid-template-areas property specifies areas within the grid layout</a:t>
              </a:r>
              <a:br>
                <a:rPr lang="en-US" dirty="0">
                  <a:solidFill>
                    <a:schemeClr val="tx1"/>
                  </a:solidFill>
                  <a:latin typeface="Aptos" panose="020B0004020202020204" pitchFamily="34" charset="0"/>
                </a:rPr>
              </a:br>
              <a:r>
                <a:rPr lang="en-US" dirty="0">
                  <a:solidFill>
                    <a:schemeClr val="tx1"/>
                  </a:solidFill>
                  <a:latin typeface="Aptos" panose="020B0004020202020204" pitchFamily="34" charset="0"/>
                </a:rPr>
                <a:t>You can name grid items by using the grid-area property, and the reference to the name in the grid-template-areas property</a:t>
              </a:r>
              <a:br>
                <a:rPr lang="en-US" dirty="0">
                  <a:solidFill>
                    <a:schemeClr val="tx1"/>
                  </a:solidFill>
                  <a:latin typeface="Aptos" panose="020B0004020202020204" pitchFamily="34" charset="0"/>
                </a:rPr>
              </a:br>
              <a:r>
                <a:rPr lang="en-US" dirty="0">
                  <a:solidFill>
                    <a:schemeClr val="tx1"/>
                  </a:solidFill>
                  <a:latin typeface="Aptos" panose="020B0004020202020204" pitchFamily="34" charset="0"/>
                </a:rPr>
                <a:t>Each area is define by apostrophes. Use a period sign to refer to a grid item with no name</a:t>
              </a:r>
            </a:p>
          </p:txBody>
        </p:sp>
        <p:grpSp>
          <p:nvGrpSpPr>
            <p:cNvPr id="26" name="Group 25">
              <a:extLst>
                <a:ext uri="{FF2B5EF4-FFF2-40B4-BE49-F238E27FC236}">
                  <a16:creationId xmlns:a16="http://schemas.microsoft.com/office/drawing/2014/main" id="{AAC38468-116A-C0A9-7D38-F4390A67E2CE}"/>
                </a:ext>
              </a:extLst>
            </p:cNvPr>
            <p:cNvGrpSpPr/>
            <p:nvPr/>
          </p:nvGrpSpPr>
          <p:grpSpPr>
            <a:xfrm>
              <a:off x="5842274" y="73415"/>
              <a:ext cx="3003083" cy="621195"/>
              <a:chOff x="5842274" y="73415"/>
              <a:chExt cx="3003083" cy="621195"/>
            </a:xfrm>
          </p:grpSpPr>
          <p:sp>
            <p:nvSpPr>
              <p:cNvPr id="24" name="Rectangle 23">
                <a:extLst>
                  <a:ext uri="{FF2B5EF4-FFF2-40B4-BE49-F238E27FC236}">
                    <a16:creationId xmlns:a16="http://schemas.microsoft.com/office/drawing/2014/main" id="{7BAFF092-B57F-9401-F97D-9DD1B5D42A2F}"/>
                  </a:ext>
                </a:extLst>
              </p:cNvPr>
              <p:cNvSpPr/>
              <p:nvPr/>
            </p:nvSpPr>
            <p:spPr>
              <a:xfrm>
                <a:off x="5842274" y="73415"/>
                <a:ext cx="3003083" cy="621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2726DB64-A866-0CF5-D180-D28B1D37A423}"/>
                  </a:ext>
                </a:extLst>
              </p:cNvPr>
              <p:cNvSpPr/>
              <p:nvPr/>
            </p:nvSpPr>
            <p:spPr>
              <a:xfrm>
                <a:off x="5955173" y="95845"/>
                <a:ext cx="2890184"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Grid Templates Area</a:t>
                </a:r>
              </a:p>
            </p:txBody>
          </p:sp>
        </p:grpSp>
      </p:grpSp>
      <p:sp>
        <p:nvSpPr>
          <p:cNvPr id="41" name="Rectangle 40">
            <a:extLst>
              <a:ext uri="{FF2B5EF4-FFF2-40B4-BE49-F238E27FC236}">
                <a16:creationId xmlns:a16="http://schemas.microsoft.com/office/drawing/2014/main" id="{4711FC22-C994-A4D9-7E5B-CD41ECFDD26C}"/>
              </a:ext>
            </a:extLst>
          </p:cNvPr>
          <p:cNvSpPr/>
          <p:nvPr/>
        </p:nvSpPr>
        <p:spPr>
          <a:xfrm>
            <a:off x="1971040" y="4145280"/>
            <a:ext cx="3352800" cy="18613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D0AC6996-08A5-6E84-B3CC-25E4D7C36489}"/>
              </a:ext>
            </a:extLst>
          </p:cNvPr>
          <p:cNvGrpSpPr/>
          <p:nvPr/>
        </p:nvGrpSpPr>
        <p:grpSpPr>
          <a:xfrm>
            <a:off x="5335403" y="2871475"/>
            <a:ext cx="3137827" cy="1680205"/>
            <a:chOff x="5335403" y="2871475"/>
            <a:chExt cx="3137827" cy="1680205"/>
          </a:xfrm>
        </p:grpSpPr>
        <p:cxnSp>
          <p:nvCxnSpPr>
            <p:cNvPr id="43" name="Straight Arrow Connector 42">
              <a:extLst>
                <a:ext uri="{FF2B5EF4-FFF2-40B4-BE49-F238E27FC236}">
                  <a16:creationId xmlns:a16="http://schemas.microsoft.com/office/drawing/2014/main" id="{D8C4951D-CEDA-570E-1BB0-9BBDE34FB29F}"/>
                </a:ext>
              </a:extLst>
            </p:cNvPr>
            <p:cNvCxnSpPr>
              <a:cxnSpLocks/>
            </p:cNvCxnSpPr>
            <p:nvPr/>
          </p:nvCxnSpPr>
          <p:spPr>
            <a:xfrm flipV="1">
              <a:off x="5335403" y="3785875"/>
              <a:ext cx="619770" cy="7658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625EF00-25B9-083E-AB47-9F61D9A42024}"/>
                </a:ext>
              </a:extLst>
            </p:cNvPr>
            <p:cNvSpPr/>
            <p:nvPr/>
          </p:nvSpPr>
          <p:spPr>
            <a:xfrm>
              <a:off x="5893216" y="2871475"/>
              <a:ext cx="2580014"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erlin Sans FB" panose="020E0602020502020306" pitchFamily="34" charset="0"/>
                </a:rPr>
                <a:t>It tells us how each </a:t>
              </a:r>
              <a:r>
                <a:rPr lang="en-US" dirty="0">
                  <a:solidFill>
                    <a:schemeClr val="tx1"/>
                  </a:solidFill>
                  <a:highlight>
                    <a:srgbClr val="FFFF00"/>
                  </a:highlight>
                  <a:latin typeface="Berlin Sans FB" panose="020E0602020502020306" pitchFamily="34" charset="0"/>
                </a:rPr>
                <a:t>rows</a:t>
              </a:r>
              <a:r>
                <a:rPr lang="en-US" dirty="0">
                  <a:solidFill>
                    <a:schemeClr val="tx1"/>
                  </a:solidFill>
                  <a:latin typeface="Berlin Sans FB" panose="020E0602020502020306" pitchFamily="34" charset="0"/>
                </a:rPr>
                <a:t> and </a:t>
              </a:r>
              <a:r>
                <a:rPr lang="en-US" dirty="0">
                  <a:solidFill>
                    <a:schemeClr val="tx1"/>
                  </a:solidFill>
                  <a:highlight>
                    <a:srgbClr val="FFFF00"/>
                  </a:highlight>
                  <a:latin typeface="Berlin Sans FB" panose="020E0602020502020306" pitchFamily="34" charset="0"/>
                </a:rPr>
                <a:t>columns</a:t>
              </a:r>
              <a:r>
                <a:rPr lang="en-US" dirty="0">
                  <a:solidFill>
                    <a:schemeClr val="tx1"/>
                  </a:solidFill>
                  <a:latin typeface="Berlin Sans FB" panose="020E0602020502020306" pitchFamily="34" charset="0"/>
                </a:rPr>
                <a:t> should display</a:t>
              </a:r>
            </a:p>
          </p:txBody>
        </p:sp>
      </p:grpSp>
      <p:grpSp>
        <p:nvGrpSpPr>
          <p:cNvPr id="56" name="Group 55">
            <a:extLst>
              <a:ext uri="{FF2B5EF4-FFF2-40B4-BE49-F238E27FC236}">
                <a16:creationId xmlns:a16="http://schemas.microsoft.com/office/drawing/2014/main" id="{46E70362-8344-F50F-672A-45C49B7F0A5D}"/>
              </a:ext>
            </a:extLst>
          </p:cNvPr>
          <p:cNvGrpSpPr/>
          <p:nvPr/>
        </p:nvGrpSpPr>
        <p:grpSpPr>
          <a:xfrm>
            <a:off x="1729562" y="4551680"/>
            <a:ext cx="5392872" cy="457200"/>
            <a:chOff x="1729562" y="4551680"/>
            <a:chExt cx="5392872" cy="457200"/>
          </a:xfrm>
        </p:grpSpPr>
        <p:cxnSp>
          <p:nvCxnSpPr>
            <p:cNvPr id="51" name="Straight Arrow Connector 50">
              <a:extLst>
                <a:ext uri="{FF2B5EF4-FFF2-40B4-BE49-F238E27FC236}">
                  <a16:creationId xmlns:a16="http://schemas.microsoft.com/office/drawing/2014/main" id="{1BFA4A35-2BA2-0E03-90C7-73424899190D}"/>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5E8B529-4907-A295-BE57-17D11C632EE7}"/>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7675EFD5-1259-E6B7-6ECD-3FB50B6AFF6D}"/>
              </a:ext>
            </a:extLst>
          </p:cNvPr>
          <p:cNvGrpSpPr/>
          <p:nvPr/>
        </p:nvGrpSpPr>
        <p:grpSpPr>
          <a:xfrm>
            <a:off x="1729562" y="5130801"/>
            <a:ext cx="5392872" cy="457200"/>
            <a:chOff x="1729562" y="4551680"/>
            <a:chExt cx="5392872" cy="457200"/>
          </a:xfrm>
        </p:grpSpPr>
        <p:cxnSp>
          <p:nvCxnSpPr>
            <p:cNvPr id="60" name="Straight Arrow Connector 59">
              <a:extLst>
                <a:ext uri="{FF2B5EF4-FFF2-40B4-BE49-F238E27FC236}">
                  <a16:creationId xmlns:a16="http://schemas.microsoft.com/office/drawing/2014/main" id="{CE211F18-7E4B-3DDA-E08E-01C192907D9D}"/>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BBF7715-0ECB-73B8-93AB-F5CD99F7EAE6}"/>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CD7319A6-E8CB-BC77-0DB8-0F2AE12F3558}"/>
              </a:ext>
            </a:extLst>
          </p:cNvPr>
          <p:cNvGrpSpPr/>
          <p:nvPr/>
        </p:nvGrpSpPr>
        <p:grpSpPr>
          <a:xfrm>
            <a:off x="1729562" y="5635792"/>
            <a:ext cx="5392872" cy="457200"/>
            <a:chOff x="1729562" y="4551680"/>
            <a:chExt cx="5392872" cy="457200"/>
          </a:xfrm>
        </p:grpSpPr>
        <p:cxnSp>
          <p:nvCxnSpPr>
            <p:cNvPr id="63" name="Straight Arrow Connector 62">
              <a:extLst>
                <a:ext uri="{FF2B5EF4-FFF2-40B4-BE49-F238E27FC236}">
                  <a16:creationId xmlns:a16="http://schemas.microsoft.com/office/drawing/2014/main" id="{28981CD5-2EB8-14CB-6893-8A0E10FD3751}"/>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097E562-F0CF-C47D-9751-BB9F6BBA5DB5}"/>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F26F0A0B-A945-284B-96E0-07308D4952C2}"/>
              </a:ext>
            </a:extLst>
          </p:cNvPr>
          <p:cNvGrpSpPr/>
          <p:nvPr/>
        </p:nvGrpSpPr>
        <p:grpSpPr>
          <a:xfrm>
            <a:off x="2631440" y="4125615"/>
            <a:ext cx="914400" cy="2078499"/>
            <a:chOff x="2631440" y="4125615"/>
            <a:chExt cx="914400" cy="2078499"/>
          </a:xfrm>
        </p:grpSpPr>
        <p:cxnSp>
          <p:nvCxnSpPr>
            <p:cNvPr id="66" name="Straight Arrow Connector 65">
              <a:extLst>
                <a:ext uri="{FF2B5EF4-FFF2-40B4-BE49-F238E27FC236}">
                  <a16:creationId xmlns:a16="http://schemas.microsoft.com/office/drawing/2014/main" id="{63E24DF2-8AFD-DCF8-9169-5E7B99D68511}"/>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3161D22-3657-1656-9FE0-0240D5715DFD}"/>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A65A9D6-CB67-1E06-FB9E-BF19F33E746A}"/>
              </a:ext>
            </a:extLst>
          </p:cNvPr>
          <p:cNvGrpSpPr/>
          <p:nvPr/>
        </p:nvGrpSpPr>
        <p:grpSpPr>
          <a:xfrm>
            <a:off x="3421719" y="4084975"/>
            <a:ext cx="1026161" cy="2113280"/>
            <a:chOff x="2541535" y="4090834"/>
            <a:chExt cx="1026161" cy="2113280"/>
          </a:xfrm>
        </p:grpSpPr>
        <p:cxnSp>
          <p:nvCxnSpPr>
            <p:cNvPr id="74" name="Straight Arrow Connector 73">
              <a:extLst>
                <a:ext uri="{FF2B5EF4-FFF2-40B4-BE49-F238E27FC236}">
                  <a16:creationId xmlns:a16="http://schemas.microsoft.com/office/drawing/2014/main" id="{1FF8751B-AAC0-3259-46F0-8EF5BBBC8B2A}"/>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95EC44A-329D-66D9-810C-F91D00C800CB}"/>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Tree>
    <p:extLst>
      <p:ext uri="{BB962C8B-B14F-4D97-AF65-F5344CB8AC3E}">
        <p14:creationId xmlns:p14="http://schemas.microsoft.com/office/powerpoint/2010/main" val="80334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in)">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heel(1)">
                                      <p:cBhvr>
                                        <p:cTn id="18" dur="20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circle(in)">
                                      <p:cBhvr>
                                        <p:cTn id="23" dur="2000"/>
                                        <p:tgtEl>
                                          <p:spTgt spid="7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0-#ppt_w/2"/>
                                          </p:val>
                                        </p:tav>
                                        <p:tav tm="100000">
                                          <p:val>
                                            <p:strVal val="#ppt_x"/>
                                          </p:val>
                                        </p:tav>
                                      </p:tavLst>
                                    </p:anim>
                                    <p:anim calcmode="lin" valueType="num">
                                      <p:cBhvr additive="base">
                                        <p:cTn id="29"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0-#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 calcmode="lin" valueType="num">
                                      <p:cBhvr additive="base">
                                        <p:cTn id="40" dur="500" fill="hold"/>
                                        <p:tgtEl>
                                          <p:spTgt spid="62"/>
                                        </p:tgtEl>
                                        <p:attrNameLst>
                                          <p:attrName>ppt_x</p:attrName>
                                        </p:attrNameLst>
                                      </p:cBhvr>
                                      <p:tavLst>
                                        <p:tav tm="0">
                                          <p:val>
                                            <p:strVal val="0-#ppt_w/2"/>
                                          </p:val>
                                        </p:tav>
                                        <p:tav tm="100000">
                                          <p:val>
                                            <p:strVal val="#ppt_x"/>
                                          </p:val>
                                        </p:tav>
                                      </p:tavLst>
                                    </p:anim>
                                    <p:anim calcmode="lin" valueType="num">
                                      <p:cBhvr additive="base">
                                        <p:cTn id="41"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1000"/>
                                        <p:tgtEl>
                                          <p:spTgt spid="70"/>
                                        </p:tgtEl>
                                      </p:cBhvr>
                                    </p:animEffect>
                                    <p:anim calcmode="lin" valueType="num">
                                      <p:cBhvr>
                                        <p:cTn id="47" dur="1000" fill="hold"/>
                                        <p:tgtEl>
                                          <p:spTgt spid="70"/>
                                        </p:tgtEl>
                                        <p:attrNameLst>
                                          <p:attrName>ppt_x</p:attrName>
                                        </p:attrNameLst>
                                      </p:cBhvr>
                                      <p:tavLst>
                                        <p:tav tm="0">
                                          <p:val>
                                            <p:strVal val="#ppt_x"/>
                                          </p:val>
                                        </p:tav>
                                        <p:tav tm="100000">
                                          <p:val>
                                            <p:strVal val="#ppt_x"/>
                                          </p:val>
                                        </p:tav>
                                      </p:tavLst>
                                    </p:anim>
                                    <p:anim calcmode="lin" valueType="num">
                                      <p:cBhvr>
                                        <p:cTn id="4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1000"/>
                                        <p:tgtEl>
                                          <p:spTgt spid="73"/>
                                        </p:tgtEl>
                                      </p:cBhvr>
                                    </p:animEffect>
                                    <p:anim calcmode="lin" valueType="num">
                                      <p:cBhvr>
                                        <p:cTn id="54" dur="1000" fill="hold"/>
                                        <p:tgtEl>
                                          <p:spTgt spid="73"/>
                                        </p:tgtEl>
                                        <p:attrNameLst>
                                          <p:attrName>ppt_x</p:attrName>
                                        </p:attrNameLst>
                                      </p:cBhvr>
                                      <p:tavLst>
                                        <p:tav tm="0">
                                          <p:val>
                                            <p:strVal val="#ppt_x"/>
                                          </p:val>
                                        </p:tav>
                                        <p:tav tm="100000">
                                          <p:val>
                                            <p:strVal val="#ppt_x"/>
                                          </p:val>
                                        </p:tav>
                                      </p:tavLst>
                                    </p:anim>
                                    <p:anim calcmode="lin" valueType="num">
                                      <p:cBhvr>
                                        <p:cTn id="5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93A3D1B-552B-1CEF-8722-C7A61785256B}"/>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02D813EF-C6C9-66BA-6607-702EA32AC306}"/>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C9DB790-942D-A97D-E64E-D07D274CD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2139F6A-05E2-2D2F-4534-2A007386D46B}"/>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835E0A1-A1A7-F2F5-0C41-BE6203D1C4C2}"/>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785C38-E9D4-267C-ED3E-228AC01D963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6BCBC0-B296-0D35-AC3C-2E001F95A74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656E147-C76D-048E-7A68-F9D19D8D2841}"/>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FE9BC451-58EE-48B9-E04E-CF909004DD8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7EC96F3-C25C-6719-291A-F17A910A6DC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D25B17-D3AD-7499-D069-6870E533F6B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1519430-8CD6-5321-149E-7AA58B154D2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C8EE9D5-B2BF-B296-018D-78CF30636780}"/>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ABC28F9-6561-A525-8B30-04C3BA7083BC}"/>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B3E34E15-4F9B-7ECD-084F-4CD04E6283F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B28E984E-56A4-8123-BD6F-6C04D3C6F10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3D5537C-9B5A-1766-33AB-027BEE87134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7835AF89-A354-C8C8-CCF7-8ED9EFDD4796}"/>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2F1CA900-C8DB-80F7-49EB-96270EBAF43D}"/>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8C8A9A7-905E-E62F-5DAB-FA723140A579}"/>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BA42AAB5-A450-D594-BE51-A8DA0AA412BE}"/>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712BF8F-7D4A-2BE1-EE58-8A52EDA37EC6}"/>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47327AE5-6CB3-0A3F-B202-EF02DCE8C49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62C467B0-D291-23A0-5F2D-54D806980810}"/>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9F21A7B-41B1-5B67-C481-B366DE459356}"/>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A84F31C1-F890-3DBC-23FE-300997AB66EE}"/>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7BBF54ED-8E6F-2AA0-36CE-89CC651E0A39}"/>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C7B1B01-0A17-104A-B468-B09281F24737}"/>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0D7E34ED-65F1-05CB-59CF-BF0B9BA160F5}"/>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A7715261-9A27-2D8A-EDC0-E51809791E54}"/>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40364F4-8ED4-BAD6-5D87-0AE8C35C90BD}"/>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6E16B4AC-3543-9D9A-7D50-FA8665B322C3}"/>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3A81AFD0-3933-2989-5341-F6A17FFF8741}"/>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E336CAB-C319-4B18-EBF1-0E1C3B4C856C}"/>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8BB807DB-5340-D402-DFA0-9495F26BC743}"/>
              </a:ext>
            </a:extLst>
          </p:cNvPr>
          <p:cNvSpPr/>
          <p:nvPr/>
        </p:nvSpPr>
        <p:spPr>
          <a:xfrm>
            <a:off x="610318" y="3302000"/>
            <a:ext cx="1252301" cy="58414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39119251-71A5-5445-21B6-358D36919814}"/>
              </a:ext>
            </a:extLst>
          </p:cNvPr>
          <p:cNvCxnSpPr/>
          <p:nvPr/>
        </p:nvCxnSpPr>
        <p:spPr>
          <a:xfrm flipV="1">
            <a:off x="1236876" y="1900583"/>
            <a:ext cx="4050006" cy="1470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2C0C05E-4BC9-6405-B198-CCA450566A5F}"/>
              </a:ext>
            </a:extLst>
          </p:cNvPr>
          <p:cNvSpPr/>
          <p:nvPr/>
        </p:nvSpPr>
        <p:spPr>
          <a:xfrm>
            <a:off x="7786826" y="2037974"/>
            <a:ext cx="1089799" cy="46470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405F08E-48DD-CCF9-404F-41C4E8517AC0}"/>
              </a:ext>
            </a:extLst>
          </p:cNvPr>
          <p:cNvSpPr/>
          <p:nvPr/>
        </p:nvSpPr>
        <p:spPr>
          <a:xfrm>
            <a:off x="5712938" y="1199600"/>
            <a:ext cx="1089799" cy="46470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124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ircle(in)">
                                      <p:cBhvr>
                                        <p:cTn id="7" dur="2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2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in)">
                                      <p:cBhvr>
                                        <p:cTn id="23"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6" grpId="0" animBg="1"/>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08A8FBF-847A-6D41-08DF-96F48E060CC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999DF09B-F885-AB61-9A92-6673AF51E323}"/>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8BBB951-0FFE-C169-ABF5-6050C5349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3102F55-97A1-C949-F996-4C77E54A965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C6CAF6-6830-2ECD-CBB1-2008E35FF1F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B71281-7B38-AEA3-E1DA-CF55E7F8D86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A0D80DE-0493-2960-9B07-2A73DEEC690A}"/>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FBD05C6-314F-7096-79E9-4FC53A8CB77F}"/>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A37DCABC-1C8B-4289-4053-8D85037147F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0C43BC2-44DF-A188-BF26-356CF9734972}"/>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3CBC10E-4BD9-E38C-9C0C-97BC854C39CF}"/>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3D05225-C5B4-CA1E-29FB-193DCE15653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516377C-226E-061A-D3FF-9DB65D6FA56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DC6025E-73D0-E82E-6047-BDED7C37BB26}"/>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9A04995-DB0C-F0FE-9E2F-9D055318051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829811E-B385-A303-CB7C-8966479664F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A4EDBC8-A4AE-A2D4-DBE8-71A2A8DBAEDC}"/>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94247711-3963-9587-A76A-0D4CD6CC1BF8}"/>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CE666436-054B-0F68-F43A-97BF86207E86}"/>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677850F-90F6-19C1-AD34-EDF90F299D5D}"/>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0EDE18CC-E3FF-4DA5-4C9A-C309FD70D1E0}"/>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9E2D032-8A37-7844-ABC7-41AF7FDA9896}"/>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E1B7C505-6BDF-D0E4-F85B-0FBEEEA9E244}"/>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7140FE18-38C5-26B2-6DB7-B1658A43C1D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0BBC736-4753-2750-A47B-ACD2D0D761B7}"/>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82F5605A-AF01-E76F-B837-AFBE38E5703E}"/>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86B109C9-74ED-FFBC-7206-D8A7FC2AC290}"/>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5A4D676F-7FCA-F6E7-8F95-D89AFE3A26CC}"/>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7B5103A1-2F48-4E97-F7D9-36903230DE5E}"/>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4A228D98-0EF9-4593-2B2C-F31489EB399A}"/>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F187807-8F9C-9BBA-C1ED-95F9758DADBA}"/>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2FB46167-FE07-2D14-B05D-1A7E0A579B94}"/>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B642608A-691B-A164-74C8-328AFAD3FD56}"/>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1789231-FBC7-2E01-05EE-D62483E7134A}"/>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E6ABC855-04A9-1F1C-03D8-77189C960647}"/>
              </a:ext>
            </a:extLst>
          </p:cNvPr>
          <p:cNvSpPr/>
          <p:nvPr/>
        </p:nvSpPr>
        <p:spPr>
          <a:xfrm>
            <a:off x="4943258" y="1643497"/>
            <a:ext cx="1252301" cy="58414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17D3F955-69FF-6B11-B2D8-9714665ADB70}"/>
              </a:ext>
            </a:extLst>
          </p:cNvPr>
          <p:cNvCxnSpPr/>
          <p:nvPr/>
        </p:nvCxnSpPr>
        <p:spPr>
          <a:xfrm flipV="1">
            <a:off x="1236876" y="1900583"/>
            <a:ext cx="4050006" cy="1470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6B9CF67-5953-AFD9-15D0-B6C904B54DF0}"/>
              </a:ext>
            </a:extLst>
          </p:cNvPr>
          <p:cNvSpPr/>
          <p:nvPr/>
        </p:nvSpPr>
        <p:spPr>
          <a:xfrm>
            <a:off x="7786826" y="2037974"/>
            <a:ext cx="1089799" cy="46470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48AA0EB-E396-9AD9-DACD-669AB7C55BD1}"/>
              </a:ext>
            </a:extLst>
          </p:cNvPr>
          <p:cNvSpPr/>
          <p:nvPr/>
        </p:nvSpPr>
        <p:spPr>
          <a:xfrm>
            <a:off x="5712938" y="1199600"/>
            <a:ext cx="1089799" cy="46470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8226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7B8E722-BD61-87E7-D871-91A403C3078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939C33E-F32A-CB78-6D80-94F3FD0F01E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11B55658-7C0D-3F85-72E8-EF01B0B1C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C447404-0FF5-4AA7-DD80-9BA31A21A05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B2FB3A-7379-6B00-E9FD-9BE901AFD79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F0C174-3AAC-01A4-1809-C9759E472C6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6888F4-FBED-7039-50C2-92013837F8B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7FF388B-CF2D-05BC-D4D4-F0D4B27768DF}"/>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7231D59F-E858-15F7-ECE6-C04269B7D66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7E146AA-3CC6-59EA-1912-F7BBA15042C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95123F0-FC23-EB26-4E35-57A3F5E8892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3E62109-C600-3457-BE08-62B93DC8396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32211F8-960B-5169-EA23-A4A4CC48AFF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E7810DC-F21B-5F19-51B0-77BBB30BFD4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525F630-2EC5-F949-6B4A-AE50A216BCD8}"/>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88E2F74-68B7-AC97-9A7A-263C76B4E7C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597ADF1-5890-2B60-356B-4111CE14725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9122CEC7-0D3A-A993-F2CF-E95C01E1A0ED}"/>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A131A7CF-327A-9C2D-CECF-AFFB80CD2C9C}"/>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C3785B87-00DD-2952-C75B-35553F0470BB}"/>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903E16C1-4F3C-DCB9-25EC-D03BC437A18F}"/>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4B1929D-F960-2D59-32C0-F23EA2FE786F}"/>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E9F8EA9A-3A02-E880-818B-02E2A7F780C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44912C1A-1640-7EF2-BF04-61E65A55F6B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6879412-6898-4637-FCD7-9458C031EF4E}"/>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824A0455-5009-88DA-E3D9-32B1DCC894CA}"/>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109B0324-1D0B-25C7-6967-5FC9E3AE8D87}"/>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150F134-1908-9309-1B07-9D97C91D9DFC}"/>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A1F29608-79C0-3108-D212-347E856F579D}"/>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77BA55B0-DF81-A6CE-4A46-A91813D8EA7D}"/>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ECE0196-7D7D-4F24-DCA2-3D1D5AAC2A43}"/>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7C80A907-FD7E-3E65-AF2C-E71C92F588BA}"/>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096DB019-5BDE-5997-A218-6775D42D0B79}"/>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AEDEA1F-823E-8ED2-172F-60DBBFF84784}"/>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A4D396D1-DD05-1320-8D85-FDC3A9960FA2}"/>
              </a:ext>
            </a:extLst>
          </p:cNvPr>
          <p:cNvSpPr/>
          <p:nvPr/>
        </p:nvSpPr>
        <p:spPr>
          <a:xfrm>
            <a:off x="4902209" y="1632404"/>
            <a:ext cx="1252301" cy="58414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BC3D398E-6BA6-04C0-6A8E-F13B06C4DA38}"/>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4F650E-1C98-2417-850C-F0524F69EA1C}"/>
              </a:ext>
            </a:extLst>
          </p:cNvPr>
          <p:cNvCxnSpPr/>
          <p:nvPr/>
        </p:nvCxnSpPr>
        <p:spPr>
          <a:xfrm flipV="1">
            <a:off x="2531219" y="2094001"/>
            <a:ext cx="4078303" cy="145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8191258-0F63-C448-84AD-46B4A10C2C42}"/>
              </a:ext>
            </a:extLst>
          </p:cNvPr>
          <p:cNvSpPr/>
          <p:nvPr/>
        </p:nvSpPr>
        <p:spPr>
          <a:xfrm>
            <a:off x="1904819" y="3285457"/>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Oval 2">
            <a:extLst>
              <a:ext uri="{FF2B5EF4-FFF2-40B4-BE49-F238E27FC236}">
                <a16:creationId xmlns:a16="http://schemas.microsoft.com/office/drawing/2014/main" id="{D551B248-D9EB-111D-53D2-441D60881B9C}"/>
              </a:ext>
            </a:extLst>
          </p:cNvPr>
          <p:cNvSpPr/>
          <p:nvPr/>
        </p:nvSpPr>
        <p:spPr>
          <a:xfrm>
            <a:off x="7808698" y="2097131"/>
            <a:ext cx="1125172" cy="39574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04368BD-469A-4B31-793D-ED655C7EA521}"/>
              </a:ext>
            </a:extLst>
          </p:cNvPr>
          <p:cNvSpPr/>
          <p:nvPr/>
        </p:nvSpPr>
        <p:spPr>
          <a:xfrm>
            <a:off x="7014500" y="1255776"/>
            <a:ext cx="1125172" cy="39574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01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5DB5B8D-86A1-073E-BA26-23C81136C02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B721CF76-9F91-4276-FC5E-2178276D407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F5304E2-F9EF-65EA-E1DD-8ECA98BDA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036C383-F2BE-253B-BCC3-985E7B6A0E4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422A4B-0E78-E79A-F5ED-E33F7CAADBE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A3C3AC-BB6F-8232-AD0F-EF518D5C1EA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348E77-3C13-91CD-DDF6-D8685A8D512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4CC49E46-C121-AB0F-FEAF-A9C9E0155CA6}"/>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1A179C96-DE96-B285-0106-2A72A30DB47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6510A2F-5401-AC3C-D129-32A44F52C61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2F6C73A-162C-8A9D-AB8C-90BC350BBB3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A04B0CB-1927-8DE7-6743-9A059DC6BFEB}"/>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6C3A532-C713-C88B-8E5B-13BA0CD776A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C0BD9C8-969E-F542-A115-A8793355920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2A5028C1-A841-800A-9D2F-720B6824DC1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F65B221-A021-202E-041B-35016D38806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299AE1A-A0B9-B69E-94F0-2E1E5ED9877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3BFB6997-B0BF-BEB3-BBA1-D022632FF0F2}"/>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B8B5BA72-EF29-E1D2-2013-5D67459161DC}"/>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5DCAEA06-71C1-9AEC-60F4-7FEA1B31E1B2}"/>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17024A6B-8A99-ED75-BD32-DA2273795A3F}"/>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3075DAD-23F7-75F1-CAC1-C5E8424D1B87}"/>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8744C53E-7C44-8299-AFAF-E4DC3094D9D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D62BED27-95F3-9043-037E-B78F4F18CBF2}"/>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782E383-1B2C-370D-B451-8FA964836B3B}"/>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B525F071-81F6-F14D-1827-A0911D766E64}"/>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72C71277-CF08-7F6E-7C07-8A5E839D7FA2}"/>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5B99C2E-9034-2BFC-2E52-6CF036A16681}"/>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F86CCDEB-B659-85F1-8E00-6429BE9B7A36}"/>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48CB980E-3383-965D-D874-475CFCCE7BAA}"/>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C45D3E2-EE90-84C9-D438-2C87F1E80812}"/>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6956C33C-0024-6B4A-B03F-24579EFAA96C}"/>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0F554A38-92B0-0440-7EE3-907A3DE0C07A}"/>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3A6F85F9-37F1-0EBD-F291-4D58E49EDCEF}"/>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329ED33B-F5CF-5C45-45C2-B03841EDF625}"/>
              </a:ext>
            </a:extLst>
          </p:cNvPr>
          <p:cNvSpPr/>
          <p:nvPr/>
        </p:nvSpPr>
        <p:spPr>
          <a:xfrm>
            <a:off x="4902209" y="1632404"/>
            <a:ext cx="1252301" cy="58414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690AA2A0-8EB8-0B5C-9BBD-0555128F3A81}"/>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E53FE62-5943-9E46-B227-6EDD29A4ED8F}"/>
              </a:ext>
            </a:extLst>
          </p:cNvPr>
          <p:cNvSpPr/>
          <p:nvPr/>
        </p:nvSpPr>
        <p:spPr>
          <a:xfrm>
            <a:off x="6278088" y="1674568"/>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cxnSp>
        <p:nvCxnSpPr>
          <p:cNvPr id="17" name="Straight Arrow Connector 16">
            <a:extLst>
              <a:ext uri="{FF2B5EF4-FFF2-40B4-BE49-F238E27FC236}">
                <a16:creationId xmlns:a16="http://schemas.microsoft.com/office/drawing/2014/main" id="{C94D71E6-844D-BAD5-BD7A-80FAAFFEB2DE}"/>
              </a:ext>
            </a:extLst>
          </p:cNvPr>
          <p:cNvCxnSpPr/>
          <p:nvPr/>
        </p:nvCxnSpPr>
        <p:spPr>
          <a:xfrm flipV="1">
            <a:off x="2531219" y="2094001"/>
            <a:ext cx="4078303" cy="145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AF57C4E8-F2EE-BFEA-6C54-B3892E04D2AB}"/>
              </a:ext>
            </a:extLst>
          </p:cNvPr>
          <p:cNvSpPr/>
          <p:nvPr/>
        </p:nvSpPr>
        <p:spPr>
          <a:xfrm>
            <a:off x="7808698" y="2097131"/>
            <a:ext cx="1125172" cy="39574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5CB503-1871-A736-9D25-FD61D7123047}"/>
              </a:ext>
            </a:extLst>
          </p:cNvPr>
          <p:cNvSpPr/>
          <p:nvPr/>
        </p:nvSpPr>
        <p:spPr>
          <a:xfrm>
            <a:off x="7014500" y="1255776"/>
            <a:ext cx="1125172" cy="395743"/>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311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C49A7C1-D44F-A96F-73A1-718D8D1C27D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E5934C5D-1C33-19AB-EACB-F46DF0AB0FA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3B3DB54-D956-DD84-9401-97723BEF5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4767B81E-C16D-E6D4-4A33-08EE333FDD5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67E1AB-8552-8735-D678-3D6006F1307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98A33B-960C-14AA-2BF3-BA7B05369BA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63F787-66B1-72CD-C7D7-78EAC687046A}"/>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3EF98419-F512-9BED-DC1F-615757635725}"/>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7FC56053-158D-ADC4-1E4A-912BD6AC29EA}"/>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1C35D684-34C8-0C3A-850D-C241D299183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A26736D-CEFD-6D09-8FE0-7FD499FB387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7513A41-41F1-0DFB-5578-7AC1DB4EB07E}"/>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1BDAB-9556-2BB0-504A-B9DF1A4D062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D5B5A948-9C8B-21A1-77AF-6FF0C09F7F01}"/>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A08CE462-8067-AF9D-865F-F7BEACCC9B5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6256FBB8-F925-E63E-4F43-F83705FF7AD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D559C5DF-0595-4E0B-57E7-CFFF5E9609D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3F39A15D-36B0-F7E2-A1B2-04E396FD27F1}"/>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43F191FC-D867-E6A7-8FBE-B27A336DBACB}"/>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56D42210-DB79-8B12-F728-86023927B470}"/>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C7AF0F6D-FFF1-C8C5-BCB0-15FF3D7E6F59}"/>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B8CA078-02B0-865D-1EE1-33D503A1E493}"/>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207C7920-D964-B7A2-7511-FF31F3ED42D6}"/>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D3AA8870-C93F-B13E-5611-C753669B1DF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3123579-EE09-96AB-3890-02DDF61685DC}"/>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89B959E1-D8A2-9E23-B61F-3522A58E7E26}"/>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B26F1213-8493-0C2C-BFA7-93BC68BC98E4}"/>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D33AA38-EC0A-31C8-3A78-FE5857B63130}"/>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7F3BC25E-7A2E-547B-E9FC-43AEC3011807}"/>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33878893-4657-7A08-223E-583ADA39BF87}"/>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618FA84-C265-294D-DDBB-5BCB7AC1EDB2}"/>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0A7D513E-05FD-07FA-FCA3-56C787A21D60}"/>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75F5EFD7-1A8D-EE19-E26F-C2D3182886C4}"/>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3A0BD70-B4C4-40E0-90C6-CE391C35E551}"/>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07BDB3CD-BC23-B594-0B21-2087FA28BE6E}"/>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49CE813F-0375-EBE1-5348-220F9384B137}"/>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A9C0DA-823D-605D-EBBA-A7CD726BC13E}"/>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cxnSp>
        <p:nvCxnSpPr>
          <p:cNvPr id="17" name="Straight Arrow Connector 16">
            <a:extLst>
              <a:ext uri="{FF2B5EF4-FFF2-40B4-BE49-F238E27FC236}">
                <a16:creationId xmlns:a16="http://schemas.microsoft.com/office/drawing/2014/main" id="{FF6C0534-C30B-5E33-A161-C3A8725CC8C0}"/>
              </a:ext>
            </a:extLst>
          </p:cNvPr>
          <p:cNvCxnSpPr/>
          <p:nvPr/>
        </p:nvCxnSpPr>
        <p:spPr>
          <a:xfrm flipV="1">
            <a:off x="2531219" y="2094001"/>
            <a:ext cx="4078303" cy="145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5D8467-F711-F2CE-4C2A-A36F97955C43}"/>
              </a:ext>
            </a:extLst>
          </p:cNvPr>
          <p:cNvCxnSpPr>
            <a:cxnSpLocks/>
          </p:cNvCxnSpPr>
          <p:nvPr/>
        </p:nvCxnSpPr>
        <p:spPr>
          <a:xfrm flipV="1">
            <a:off x="1189906" y="2862516"/>
            <a:ext cx="3923321" cy="112642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F7E870F-75E8-E2F6-57A2-ABCA10E78E08}"/>
              </a:ext>
            </a:extLst>
          </p:cNvPr>
          <p:cNvSpPr/>
          <p:nvPr/>
        </p:nvSpPr>
        <p:spPr>
          <a:xfrm>
            <a:off x="563506" y="3860753"/>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sp>
        <p:nvSpPr>
          <p:cNvPr id="16" name="Oval 15">
            <a:extLst>
              <a:ext uri="{FF2B5EF4-FFF2-40B4-BE49-F238E27FC236}">
                <a16:creationId xmlns:a16="http://schemas.microsoft.com/office/drawing/2014/main" id="{17712B5D-8176-D331-E421-B7883324CC12}"/>
              </a:ext>
            </a:extLst>
          </p:cNvPr>
          <p:cNvSpPr/>
          <p:nvPr/>
        </p:nvSpPr>
        <p:spPr>
          <a:xfrm>
            <a:off x="5767177" y="1216212"/>
            <a:ext cx="990891" cy="431657"/>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D9910A7-6159-563A-82D9-377BA4C3E015}"/>
              </a:ext>
            </a:extLst>
          </p:cNvPr>
          <p:cNvSpPr/>
          <p:nvPr/>
        </p:nvSpPr>
        <p:spPr>
          <a:xfrm>
            <a:off x="7926242" y="2729954"/>
            <a:ext cx="990891" cy="527612"/>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793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ircle(in)">
                                      <p:cBhvr>
                                        <p:cTn id="18" dur="20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circle(in)">
                                      <p:cBhvr>
                                        <p:cTn id="2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2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30DFCED-E892-65B5-8052-FB7FFF01E300}"/>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43DE2D3-2B14-DA85-0550-8BD8EB76943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6C407A0-C59F-F3CF-E386-ABEFDCC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7663963-B579-E776-9191-D1C232DDE52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38DF43-851E-491D-9F16-E4B4F7EAD1A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DE68105-C8A0-E660-428B-89ABAED2474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FCC8686-18E5-F29D-5330-705F7A5C7D7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003E7B91-9C91-F554-173C-901AFA9EB533}"/>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320766DD-C622-9E56-F3AB-1BCE9E99B00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C38A825-4286-11FA-DAE4-DA11332DC6BC}"/>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0FC46E0-9528-8615-E44E-063CC95D0B9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3554F3B-B84E-B5B8-4C10-18DFEB89606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988C724-CAE5-2CAD-E962-ECDAED95944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43EB5C9-C2E5-AF13-A4CB-3157895B8B6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E346A8BC-9C0D-08FE-A5F7-F293DBBBAD07}"/>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4C0DC0F-0550-70B1-414F-E3266E5F054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FBDC92D-925E-0870-1311-31251C33019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4CD4D0F4-2281-3259-84CC-BB14AA4969E0}"/>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6F56F1F0-2474-F169-C125-2C72B53B6EEB}"/>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03CD442-3627-8834-E1F7-7FC406F07BDA}"/>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4A411EB5-F032-728F-A9F3-520B03C57817}"/>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3EABB3F-03F7-FD01-A87B-C7E6D560A3BF}"/>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3CF48079-3EF7-4D4F-908B-5A2B37C8D34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FD551BCE-3CFD-13E2-6076-172CBDC190CB}"/>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C809D1B-2A47-772E-052F-B35CE5B234B7}"/>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DF15D847-E486-C456-2853-879CECA5DAD6}"/>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9818D02E-E4AC-FB1E-F94F-92D4876F7E4A}"/>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3C025080-DE91-AD45-06B5-787AC211EE54}"/>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3E93574A-B0B2-4EB8-5DC8-E0060794DBF9}"/>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9A7187B8-E10B-BE13-88DB-3F3D3CE00F34}"/>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CFEAED7-55D6-7443-09B0-96AD54A8F335}"/>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09494308-E72B-548C-AC85-E57B15E8C16E}"/>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3921DE3F-AEA1-2941-2161-BFE4EAFA441C}"/>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87EB9C6-F058-CEA2-B979-A095797D3F56}"/>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43B14B4E-1520-CA64-02C6-C04918173239}"/>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3B96753E-9B2C-065D-A54D-7AFD9C70FDBD}"/>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E11EB14-65E0-EA02-28FB-61DD008FD3DA}"/>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cxnSp>
        <p:nvCxnSpPr>
          <p:cNvPr id="17" name="Straight Arrow Connector 16">
            <a:extLst>
              <a:ext uri="{FF2B5EF4-FFF2-40B4-BE49-F238E27FC236}">
                <a16:creationId xmlns:a16="http://schemas.microsoft.com/office/drawing/2014/main" id="{DA52F850-EB08-6B07-442C-F78FA2F0331D}"/>
              </a:ext>
            </a:extLst>
          </p:cNvPr>
          <p:cNvCxnSpPr/>
          <p:nvPr/>
        </p:nvCxnSpPr>
        <p:spPr>
          <a:xfrm flipV="1">
            <a:off x="2531219" y="2094001"/>
            <a:ext cx="4078303" cy="145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2F1CBF-B1DB-57A2-11B2-2A53023AD32C}"/>
              </a:ext>
            </a:extLst>
          </p:cNvPr>
          <p:cNvCxnSpPr>
            <a:cxnSpLocks/>
          </p:cNvCxnSpPr>
          <p:nvPr/>
        </p:nvCxnSpPr>
        <p:spPr>
          <a:xfrm flipV="1">
            <a:off x="1189906" y="2862516"/>
            <a:ext cx="3923321" cy="112642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1061A5F-B982-9859-C6FA-5AD14E1F1A8D}"/>
              </a:ext>
            </a:extLst>
          </p:cNvPr>
          <p:cNvSpPr/>
          <p:nvPr/>
        </p:nvSpPr>
        <p:spPr>
          <a:xfrm>
            <a:off x="4907685" y="233930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sp>
        <p:nvSpPr>
          <p:cNvPr id="16" name="Oval 15">
            <a:extLst>
              <a:ext uri="{FF2B5EF4-FFF2-40B4-BE49-F238E27FC236}">
                <a16:creationId xmlns:a16="http://schemas.microsoft.com/office/drawing/2014/main" id="{FB6D179F-56D5-B74C-CCC5-069158EF8C97}"/>
              </a:ext>
            </a:extLst>
          </p:cNvPr>
          <p:cNvSpPr/>
          <p:nvPr/>
        </p:nvSpPr>
        <p:spPr>
          <a:xfrm>
            <a:off x="5767177" y="1216212"/>
            <a:ext cx="990891" cy="431657"/>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6B258A7-15D5-C1E2-4741-669A0BF5B3D2}"/>
              </a:ext>
            </a:extLst>
          </p:cNvPr>
          <p:cNvSpPr/>
          <p:nvPr/>
        </p:nvSpPr>
        <p:spPr>
          <a:xfrm>
            <a:off x="7926242" y="2729954"/>
            <a:ext cx="990891" cy="527612"/>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451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72F98EF-E604-78AD-218C-C2F92A6E542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2F21777-77AA-4DFF-9DF3-9E1B650F76E6}"/>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540A16D7-1769-3B52-FA49-5A70D7232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F981357-C3E4-728B-E75B-60EE1F2407B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FE4C42-8615-293A-858E-E43C1F62D86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7B6780-E971-D620-953E-5AD117972CB6}"/>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494DC-4F44-54D8-00D3-12DA172AC77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AEB8FFC-ADA5-33C7-37F6-15EA1E42789D}"/>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16271360-3CE4-9A58-FC7E-7492DF264DD3}"/>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509137B-D480-3CC6-8D2E-779768B7CF23}"/>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2256551-1BFC-6777-4778-E5C34FAFE169}"/>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77A7A7D-D794-9F71-F75A-B2B0C7489CE7}"/>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3DF1F0B-C33E-A2E8-C9CC-372BFF97AC74}"/>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1BC44FA-71CD-4740-4465-D5429B63D58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16F5B10-AA94-68CE-6F0D-8F9E204090B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E348F5FE-7339-3016-330A-F0526CFAD40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4B9B8643-13A9-BD7E-6DB2-E3A9ADC34BAE}"/>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4EF18784-C47F-D644-797A-BF02DAF08845}"/>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4341C842-BBD7-B82E-1BED-E313A3F63EAB}"/>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CC79623-CCBB-745B-C2AD-B3F1183240EF}"/>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72D86361-BED7-101A-D4A8-95CC3479EBBF}"/>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F7AC5B9-EEED-3910-01B9-1D8BEA964BEB}"/>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1869DEE6-6FE8-E6D4-3A1F-562DA422647A}"/>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815D754F-2DC3-D801-3AA2-DEE96B4E3C62}"/>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C466F74-0A5E-337F-3D49-F9475619A354}"/>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3EC7E9BF-C015-5B57-977C-A5806B9385E9}"/>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41F7590B-A754-8C86-31B0-9D64527838F2}"/>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2F825A1-7E2C-BDCB-7151-B81CB130859E}"/>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96171937-82F9-6C09-75FB-D16612DFD1EC}"/>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CD3EFD91-033D-6A06-1BE6-D7EF8AF34D61}"/>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E5CF6CD-DE24-6802-4841-2311CA0B73F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0156F36-7846-A8BD-89BF-3F2B93C8432D}"/>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86E31035-594E-6BB0-E6D7-859084E520FF}"/>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FEF68F2-8CA4-349F-3F1E-16F85CE4B725}"/>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8599F1D5-7CB1-A613-5053-335A4926DA54}"/>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C092DA7E-D500-D433-C777-2356FF9E65FC}"/>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DECE355-9DD0-9908-26BA-4C24BF5B88AF}"/>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6D2C50C4-337E-6D8F-739D-8B11E64B6228}"/>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ABC82855-A574-B5BF-7732-974E42CA76F3}"/>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3A0748-A7B4-772C-5522-0CBAF9754E41}"/>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B94CCB3-2724-FF3F-36F3-0621CB406B38}"/>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06D8E78-26AE-0D62-5734-5027C3D6A36E}"/>
              </a:ext>
            </a:extLst>
          </p:cNvPr>
          <p:cNvSpPr/>
          <p:nvPr/>
        </p:nvSpPr>
        <p:spPr>
          <a:xfrm>
            <a:off x="1652074" y="3810272"/>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4" name="Oval 23">
            <a:extLst>
              <a:ext uri="{FF2B5EF4-FFF2-40B4-BE49-F238E27FC236}">
                <a16:creationId xmlns:a16="http://schemas.microsoft.com/office/drawing/2014/main" id="{DFA7B937-CE2E-7120-1032-CCEA12A5AD85}"/>
              </a:ext>
            </a:extLst>
          </p:cNvPr>
          <p:cNvSpPr/>
          <p:nvPr/>
        </p:nvSpPr>
        <p:spPr>
          <a:xfrm>
            <a:off x="7921487" y="2767207"/>
            <a:ext cx="989810" cy="42503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660C2F0-12AC-93EB-A5AF-C6A81B2BFF7A}"/>
              </a:ext>
            </a:extLst>
          </p:cNvPr>
          <p:cNvSpPr/>
          <p:nvPr/>
        </p:nvSpPr>
        <p:spPr>
          <a:xfrm>
            <a:off x="7131754" y="1239451"/>
            <a:ext cx="989810" cy="42503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69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circle(in)">
                                      <p:cBhvr>
                                        <p:cTn id="7" dur="20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ircle(in)">
                                      <p:cBhvr>
                                        <p:cTn id="18" dur="20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circle(in)">
                                      <p:cBhvr>
                                        <p:cTn id="2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64CFEEF-7730-1BD9-6CE3-F41DC1712BAE}"/>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3EDCEE05-E088-D0F1-EB6F-4AF4577E4CB4}"/>
              </a:ext>
            </a:extLst>
          </p:cNvPr>
          <p:cNvGrpSpPr/>
          <p:nvPr/>
        </p:nvGrpSpPr>
        <p:grpSpPr>
          <a:xfrm>
            <a:off x="194366" y="97042"/>
            <a:ext cx="8804969" cy="6590005"/>
            <a:chOff x="108155" y="153385"/>
            <a:chExt cx="8804969" cy="6590005"/>
          </a:xfrm>
        </p:grpSpPr>
        <p:grpSp>
          <p:nvGrpSpPr>
            <p:cNvPr id="2" name="Group 1">
              <a:extLst>
                <a:ext uri="{FF2B5EF4-FFF2-40B4-BE49-F238E27FC236}">
                  <a16:creationId xmlns:a16="http://schemas.microsoft.com/office/drawing/2014/main" id="{F6EC45EE-79D5-500C-33EC-92A98418918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179E4F7-0CEB-DCC1-72FD-3D2175A3303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BCE3387-C79B-8102-5654-D8C40AD1631A}"/>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F90B7A6-E41B-76A7-DB56-38A7F76428D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1FD73D4-0A80-B28C-6C47-16A9E2AD859B}"/>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69C9CE2-906C-5D50-5FE4-F02DF31ACD8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EF5DA5C0-6D03-F0FA-BA17-321F8E99A9B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2792800-73B5-23B0-09C3-FFF34AE20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FCB04CD-A66F-DB58-8432-9FD1053AADF6}"/>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15F818-45F8-CF46-05EE-515ABB6C40DE}"/>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BC03F-C001-3846-EC4D-A4BA5F2B88FA}"/>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221460-9190-B6DA-5D44-546E4607434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91DED378-2D03-743B-CC0C-905FD9B92032}"/>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957658A-9B32-62DF-2480-9E9E17145491}"/>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21" name="Rectangle 20">
            <a:extLst>
              <a:ext uri="{FF2B5EF4-FFF2-40B4-BE49-F238E27FC236}">
                <a16:creationId xmlns:a16="http://schemas.microsoft.com/office/drawing/2014/main" id="{AA2AAA02-67D9-29C4-629C-7A211C41B340}"/>
              </a:ext>
            </a:extLst>
          </p:cNvPr>
          <p:cNvSpPr/>
          <p:nvPr/>
        </p:nvSpPr>
        <p:spPr>
          <a:xfrm>
            <a:off x="337587" y="1329635"/>
            <a:ext cx="5987013" cy="264614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solidFill>
                  <a:schemeClr val="tx1">
                    <a:lumMod val="95000"/>
                    <a:lumOff val="5000"/>
                  </a:schemeClr>
                </a:solidFill>
                <a:latin typeface="Arial Rounded MT Bold" panose="020F0704030504030204" pitchFamily="34" charset="0"/>
                <a:cs typeface="Arial" panose="020B0604020202020204" pitchFamily="34" charset="0"/>
              </a:rPr>
              <a:t>Psuedo</a:t>
            </a:r>
            <a:r>
              <a:rPr lang="en-US" dirty="0">
                <a:solidFill>
                  <a:schemeClr val="tx1">
                    <a:lumMod val="95000"/>
                    <a:lumOff val="5000"/>
                  </a:schemeClr>
                </a:solidFill>
                <a:latin typeface="Arial Rounded MT Bold" panose="020F0704030504030204" pitchFamily="34" charset="0"/>
                <a:cs typeface="Arial" panose="020B0604020202020204" pitchFamily="34" charset="0"/>
              </a:rPr>
              <a:t>-elements Selectors (::) – style a part of element</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u="sng" dirty="0">
                <a:solidFill>
                  <a:schemeClr val="tx1">
                    <a:lumMod val="95000"/>
                    <a:lumOff val="5000"/>
                  </a:schemeClr>
                </a:solidFill>
                <a:latin typeface="Arial Rounded MT Bold" panose="020F0704030504030204" pitchFamily="34" charset="0"/>
                <a:cs typeface="Arial" panose="020B0604020202020204" pitchFamily="34" charset="0"/>
              </a:rPr>
              <a:t>example  :</a:t>
            </a:r>
          </a:p>
          <a:p>
            <a:r>
              <a:rPr lang="en-US" dirty="0">
                <a:solidFill>
                  <a:schemeClr val="tx1">
                    <a:lumMod val="95000"/>
                    <a:lumOff val="5000"/>
                  </a:schemeClr>
                </a:solidFill>
                <a:latin typeface="Arial Rounded MT Bold" panose="020F0704030504030204" pitchFamily="34" charset="0"/>
                <a:cs typeface="Arial" panose="020B0604020202020204" pitchFamily="34" charset="0"/>
              </a:rPr>
              <a:t>::first-line</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::first-letter</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element::before { </a:t>
            </a:r>
            <a:r>
              <a:rPr lang="en-US" dirty="0" err="1">
                <a:solidFill>
                  <a:schemeClr val="tx1">
                    <a:lumMod val="95000"/>
                    <a:lumOff val="5000"/>
                  </a:schemeClr>
                </a:solidFill>
                <a:latin typeface="Arial Rounded MT Bold" panose="020F0704030504030204" pitchFamily="34" charset="0"/>
                <a:cs typeface="Arial" panose="020B0604020202020204" pitchFamily="34" charset="0"/>
              </a:rPr>
              <a:t>content:url</a:t>
            </a:r>
            <a:r>
              <a:rPr lang="en-US" dirty="0">
                <a:solidFill>
                  <a:schemeClr val="tx1">
                    <a:lumMod val="95000"/>
                    <a:lumOff val="5000"/>
                  </a:schemeClr>
                </a:solidFill>
                <a:latin typeface="Arial Rounded MT Bold" panose="020F0704030504030204" pitchFamily="34" charset="0"/>
                <a:cs typeface="Arial" panose="020B0604020202020204" pitchFamily="34" charset="0"/>
              </a:rPr>
              <a:t>();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element::after { </a:t>
            </a:r>
            <a:r>
              <a:rPr lang="en-US" dirty="0" err="1">
                <a:solidFill>
                  <a:schemeClr val="tx1">
                    <a:lumMod val="95000"/>
                    <a:lumOff val="5000"/>
                  </a:schemeClr>
                </a:solidFill>
                <a:latin typeface="Arial Rounded MT Bold" panose="020F0704030504030204" pitchFamily="34" charset="0"/>
                <a:cs typeface="Arial" panose="020B0604020202020204" pitchFamily="34" charset="0"/>
              </a:rPr>
              <a:t>content:url</a:t>
            </a:r>
            <a:r>
              <a:rPr lang="en-US" dirty="0">
                <a:solidFill>
                  <a:schemeClr val="tx1">
                    <a:lumMod val="95000"/>
                    <a:lumOff val="5000"/>
                  </a:schemeClr>
                </a:solidFill>
                <a:latin typeface="Arial Rounded MT Bold" panose="020F0704030504030204" pitchFamily="34" charset="0"/>
                <a:cs typeface="Arial" panose="020B0604020202020204" pitchFamily="34" charset="0"/>
              </a:rPr>
              <a:t>();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::backdrop</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::selection </a:t>
            </a:r>
          </a:p>
        </p:txBody>
      </p:sp>
      <p:sp>
        <p:nvSpPr>
          <p:cNvPr id="3" name="Rectangle 2">
            <a:extLst>
              <a:ext uri="{FF2B5EF4-FFF2-40B4-BE49-F238E27FC236}">
                <a16:creationId xmlns:a16="http://schemas.microsoft.com/office/drawing/2014/main" id="{9EF562C3-2F57-6591-B678-4793AFEAD134}"/>
              </a:ext>
            </a:extLst>
          </p:cNvPr>
          <p:cNvSpPr/>
          <p:nvPr/>
        </p:nvSpPr>
        <p:spPr>
          <a:xfrm>
            <a:off x="337587" y="4205293"/>
            <a:ext cx="5987013" cy="145775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Arial Rounded MT Bold" panose="020F0704030504030204" pitchFamily="34" charset="0"/>
                <a:cs typeface="Arial" panose="020B0604020202020204" pitchFamily="34" charset="0"/>
              </a:rPr>
              <a:t>[Attribute] Selectors  – based on attribute</a:t>
            </a:r>
          </a:p>
          <a:p>
            <a:r>
              <a:rPr lang="en-US" dirty="0">
                <a:solidFill>
                  <a:schemeClr val="tx1">
                    <a:lumMod val="95000"/>
                    <a:lumOff val="5000"/>
                  </a:schemeClr>
                </a:solidFill>
                <a:latin typeface="Arial Rounded MT Bold" panose="020F0704030504030204" pitchFamily="34" charset="0"/>
                <a:cs typeface="Arial" panose="020B0604020202020204" pitchFamily="34" charset="0"/>
              </a:rPr>
              <a:t>[attribute],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[attribute=“value”],  </a:t>
            </a:r>
            <a:br>
              <a:rPr lang="en-US" dirty="0">
                <a:solidFill>
                  <a:schemeClr val="tx1">
                    <a:lumMod val="95000"/>
                    <a:lumOff val="5000"/>
                  </a:schemeClr>
                </a:solidFill>
                <a:latin typeface="Arial Rounded MT Bold" panose="020F0704030504030204" pitchFamily="34" charset="0"/>
                <a:cs typeface="Arial" panose="020B0604020202020204" pitchFamily="34" charset="0"/>
              </a:rPr>
            </a:br>
            <a:r>
              <a:rPr lang="en-US" dirty="0">
                <a:solidFill>
                  <a:schemeClr val="tx1">
                    <a:lumMod val="95000"/>
                    <a:lumOff val="5000"/>
                  </a:schemeClr>
                </a:solidFill>
                <a:latin typeface="Arial Rounded MT Bold" panose="020F0704030504030204" pitchFamily="34" charset="0"/>
                <a:cs typeface="Arial" panose="020B0604020202020204" pitchFamily="34" charset="0"/>
              </a:rPr>
              <a:t>[</a:t>
            </a:r>
            <a:r>
              <a:rPr lang="en-US" dirty="0" err="1">
                <a:solidFill>
                  <a:schemeClr val="tx1">
                    <a:lumMod val="95000"/>
                    <a:lumOff val="5000"/>
                  </a:schemeClr>
                </a:solidFill>
                <a:latin typeface="Arial Rounded MT Bold" panose="020F0704030504030204" pitchFamily="34" charset="0"/>
                <a:cs typeface="Arial" panose="020B0604020202020204" pitchFamily="34" charset="0"/>
              </a:rPr>
              <a:t>atttribute</a:t>
            </a:r>
            <a:r>
              <a:rPr lang="en-US" dirty="0">
                <a:solidFill>
                  <a:schemeClr val="tx1">
                    <a:lumMod val="95000"/>
                    <a:lumOff val="5000"/>
                  </a:schemeClr>
                </a:solidFill>
                <a:latin typeface="Arial Rounded MT Bold" panose="020F0704030504030204" pitchFamily="34" charset="0"/>
                <a:cs typeface="Arial" panose="020B0604020202020204" pitchFamily="34" charset="0"/>
              </a:rPr>
              <a:t>$=“value”]</a:t>
            </a:r>
          </a:p>
        </p:txBody>
      </p:sp>
    </p:spTree>
    <p:extLst>
      <p:ext uri="{BB962C8B-B14F-4D97-AF65-F5344CB8AC3E}">
        <p14:creationId xmlns:p14="http://schemas.microsoft.com/office/powerpoint/2010/main" val="84743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418F662-38C4-98DD-8D30-E3B8F0E4A32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84DA570A-5E43-12B7-1533-A5D6797725A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A7B5CBDA-3792-313E-7CF1-05FD71E26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82AC8E0B-3D54-F136-CFAB-A5B8CD5B206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566285-EEC6-94DE-7260-10B04FB2440A}"/>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B754DB5-A53B-CC50-DA4E-2F52CDFFB13B}"/>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0FB84D-96D6-306E-F300-51170DF156D7}"/>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463D965-CE0B-9A62-614B-4D5EC2964BCA}"/>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96A78030-4736-0949-2C0A-81D791B5C9E9}"/>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A31C824-5B37-9AB0-E133-308E8333AE0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6A88E51-D375-873D-C183-3AC36756511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0721054-408D-EFEE-7BAA-2AE607A25AA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03F2428-22C7-DB8C-6EE5-EDFB9C805E4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39D4111-3B8D-58D2-02F4-92A2421D4504}"/>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6B3264F5-420E-627A-9D05-2C0B96F8220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641B70A-B816-BB89-050F-5CF627BDC39F}"/>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B7219827-6DCA-1909-11D1-7E30C90ADD14}"/>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BBC118E4-0EFA-FA12-3F5B-C5C00ECF35E1}"/>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BE605205-6EA1-D785-0D04-12401881C7A7}"/>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90D37D9A-8538-A348-32AE-5750E2C9B083}"/>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CC2CB41A-823F-B927-5C7B-4A92AD08C82F}"/>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D68834C-5599-0C46-738D-6D042AF33CF5}"/>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2003B645-1A6E-8FA9-CE5F-D3158416CAF6}"/>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1312E36F-3720-155D-B733-DA3E6FCB05C9}"/>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4013C9D-AAA9-5847-5A0F-B97547F3F9AD}"/>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E5576424-3144-0529-EBF6-1ABB6F84FDE9}"/>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EDE3C2A7-9C7A-E271-1D28-2CCA650C1C46}"/>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010693E-27FE-27E2-1350-2AEB06762FEE}"/>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6F331BBA-61A7-9FEB-BBC6-2A91571F5074}"/>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94B63001-A042-D78E-A0EC-8133DC77A58D}"/>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795A98B-58C5-0791-131C-821114C6D44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C9DFB0D9-AF0E-DCD0-93C0-F3FCC76D0FBC}"/>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928AA80C-E992-44A4-DC9E-439B0BEFCDB5}"/>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EBFEA34-A044-D2ED-EFAA-680F7426DE04}"/>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20C63515-1A46-B8AC-DC3D-CB5F0C5B7D51}"/>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59DCA5C5-8728-4DEA-6A49-5CD9A714EDCF}"/>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9FAC91F-EB4C-4496-B574-AD7E7C8D63E8}"/>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75F2CF5D-BA5A-D178-C64C-EFBF56FDDD87}"/>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CF56D9BD-D3FA-0187-63BD-4D84B0A96412}"/>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12EAF2-A34D-54A9-1C06-CF5D4F217A1A}"/>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7296C9D-24E9-6CEF-86F6-1FDABDF785BB}"/>
              </a:ext>
            </a:extLst>
          </p:cNvPr>
          <p:cNvSpPr/>
          <p:nvPr/>
        </p:nvSpPr>
        <p:spPr>
          <a:xfrm>
            <a:off x="7921487" y="2767207"/>
            <a:ext cx="989810" cy="42503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D2CE29C-2CD7-C4BB-8E17-8C62B718F789}"/>
              </a:ext>
            </a:extLst>
          </p:cNvPr>
          <p:cNvSpPr/>
          <p:nvPr/>
        </p:nvSpPr>
        <p:spPr>
          <a:xfrm>
            <a:off x="7131754" y="1239451"/>
            <a:ext cx="989810" cy="42503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BA1A4F-AE2E-490D-B70B-09C8A243A198}"/>
              </a:ext>
            </a:extLst>
          </p:cNvPr>
          <p:cNvSpPr/>
          <p:nvPr/>
        </p:nvSpPr>
        <p:spPr>
          <a:xfrm>
            <a:off x="6263335" y="2338437"/>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cxnSp>
        <p:nvCxnSpPr>
          <p:cNvPr id="25" name="Straight Arrow Connector 24">
            <a:extLst>
              <a:ext uri="{FF2B5EF4-FFF2-40B4-BE49-F238E27FC236}">
                <a16:creationId xmlns:a16="http://schemas.microsoft.com/office/drawing/2014/main" id="{A47B55BA-B750-7C37-E70A-03F9F1468B43}"/>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2094457-8B65-6924-732D-986E8170901A}"/>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027C884-9AB8-E004-296A-322D2B73467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BA56D3D-0D80-4676-E798-0F5C679C0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FE9632BA-C993-E022-7C08-8006AE40A86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A60AD3-C5F1-D1FC-9520-C1E52571698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5632E3-2B66-CAD1-DD99-F889A320E67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7C2615-FD59-D30F-5D98-A05F1C48413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25D3B7A-ABC7-9679-C943-523B5F85D7B9}"/>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11C0C406-7916-9726-DA06-C8CFDDD5F7D1}"/>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DDEB128-6FF3-A1DA-A522-9F3E782DE7A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A57D99-3D26-63A6-CCFC-26DFF7717489}"/>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83EAFFB-E8F2-2CC9-1B47-4B8601DC1B4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43600CB-BE32-0324-6541-2B1CC5A906E9}"/>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527F597-42C0-E95E-8B0B-B7B1DA5275F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77C019F5-7899-99D9-780C-768D627D0D4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FED59E6-8522-2B9A-8AE0-69F325545BF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541955B-D171-74FC-F7E9-BEB9591D2807}"/>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45143937-0B61-A28C-6CDF-76B486B5498E}"/>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D2EE0F1A-D99E-8801-B99E-1BECA1346DC6}"/>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0DB39CA-B20B-F8D1-92B7-F6F5DE910638}"/>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B55D14B4-6275-5267-FB71-901C6B1EA9A6}"/>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2397842-1F35-D618-A4EF-DA28F186E788}"/>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DCF3989D-CA1E-1BE0-FD18-33FBEF60D171}"/>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B1F83263-AB43-1B42-28CE-17693ED61244}"/>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916C60F-323B-0DB4-3C7F-1A2C61638A79}"/>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A98C017A-ACF6-1B42-B885-DEBA1D103098}"/>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83DA4273-DD76-CB26-9A1C-9B9870DFEB71}"/>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50F2EDB-9E8E-E2A3-6DA3-4C53EF656A1A}"/>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63FF5486-4FDF-396F-E38F-AA470F9AE13A}"/>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C6D75520-EF5F-3819-AC11-FDFA4F2FF591}"/>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784B01E-D004-3C09-4BD0-741F475C2D1C}"/>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B7AE3B5C-16F9-8A2E-CFEE-E9CE894FAA0E}"/>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FE2631C2-E940-0746-9CC4-D7D513BD53F9}"/>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32849E7B-9D1D-EA47-B0BD-9CC26AB5529B}"/>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39EC1390-A5C1-E653-69B1-4AC73129F809}"/>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398D812E-7EBE-CAF7-8137-A14D8A7A0159}"/>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509571-FD15-87D7-54CE-047707E854F2}"/>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32E60736-3CB4-01E4-271E-305A1D1FC975}"/>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77EF9C54-C45F-F6F4-24BE-8A1801E0251C}"/>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3ED983-BFA0-DD47-A725-36729635A9B3}"/>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C94A9-FC97-3D43-7C8A-F53BFB401A57}"/>
              </a:ext>
            </a:extLst>
          </p:cNvPr>
          <p:cNvSpPr/>
          <p:nvPr/>
        </p:nvSpPr>
        <p:spPr>
          <a:xfrm>
            <a:off x="6286228" y="2348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cxnSp>
        <p:nvCxnSpPr>
          <p:cNvPr id="25" name="Straight Arrow Connector 24">
            <a:extLst>
              <a:ext uri="{FF2B5EF4-FFF2-40B4-BE49-F238E27FC236}">
                <a16:creationId xmlns:a16="http://schemas.microsoft.com/office/drawing/2014/main" id="{25AD6C57-F2DD-4BDE-4240-668628819901}"/>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38D76C-2F51-2481-7D20-09BB16C1C4F7}"/>
              </a:ext>
            </a:extLst>
          </p:cNvPr>
          <p:cNvCxnSpPr>
            <a:cxnSpLocks/>
          </p:cNvCxnSpPr>
          <p:nvPr/>
        </p:nvCxnSpPr>
        <p:spPr>
          <a:xfrm flipV="1">
            <a:off x="1152585" y="3513855"/>
            <a:ext cx="4040006" cy="10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F9665D6-3D1E-FDCA-F754-54FA433F8957}"/>
              </a:ext>
            </a:extLst>
          </p:cNvPr>
          <p:cNvSpPr/>
          <p:nvPr/>
        </p:nvSpPr>
        <p:spPr>
          <a:xfrm>
            <a:off x="476762" y="4437183"/>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26" name="Oval 25">
            <a:extLst>
              <a:ext uri="{FF2B5EF4-FFF2-40B4-BE49-F238E27FC236}">
                <a16:creationId xmlns:a16="http://schemas.microsoft.com/office/drawing/2014/main" id="{F65E53B0-32ED-7918-648D-A86243B45D22}"/>
              </a:ext>
            </a:extLst>
          </p:cNvPr>
          <p:cNvSpPr/>
          <p:nvPr/>
        </p:nvSpPr>
        <p:spPr>
          <a:xfrm>
            <a:off x="7858445" y="3330506"/>
            <a:ext cx="1097280"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151E262-13AB-3224-E799-25024939F2FD}"/>
              </a:ext>
            </a:extLst>
          </p:cNvPr>
          <p:cNvSpPr/>
          <p:nvPr/>
        </p:nvSpPr>
        <p:spPr>
          <a:xfrm>
            <a:off x="5737588" y="1115933"/>
            <a:ext cx="1097280"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55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circle(in)">
                                      <p:cBhvr>
                                        <p:cTn id="18" dur="20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circle(in)">
                                      <p:cBhvr>
                                        <p:cTn id="23"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22D87BF-8090-6D08-2052-6055860BCD8A}"/>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B4A932C5-279F-BAE7-8DA0-B87829204CEB}"/>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C235306-86B9-C7F2-DE81-4F95196A8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C869AB0-6126-BDB0-523C-7999AF3AD4B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E3E403-88C2-0BD6-E335-91DEDB5F3E0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5EFF66-4C98-8860-9D9D-3E4E9B64669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9A5522-BD7D-FC71-B729-D6596ABE5ED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BDF286DD-FFE7-3A21-BAF2-70217D779ED3}"/>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018AA7EC-A715-08DE-B37D-05942C8D2C34}"/>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E9A6514A-F434-9AAE-8EC7-6E489FD2B5BF}"/>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82AB89B-C9E8-F713-7AB3-07E7732657A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CA752DA-04A4-DDB3-3631-A81F8DE0053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0F7627C-F014-B8E1-33E0-3E3965AC3C1F}"/>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976A39D-A9BD-EC99-FA6D-24B7943A31D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3115D641-8B55-2885-CC5A-F202DF90DD6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4C1AB9F4-96D6-75BC-2F53-7AE466AF5D8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8FB43C51-A72C-FBEB-5374-DD98470F609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4A20ADDE-274C-6FC6-5590-D07F74FB4B0B}"/>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C4767D03-24AC-A45A-8508-2F588D1D7A57}"/>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B511138-8EF1-3538-DD14-079EE92B4B34}"/>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94764305-6024-8F18-E60C-ADF125A7D08E}"/>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AE203A0-A34C-C345-0320-D5631DE2FA93}"/>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F698BECE-21F7-2C2C-D07D-C12463418F8D}"/>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1B778D17-EDC7-E8BB-4658-8D677ED08E93}"/>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F921C62-9729-7E38-3F75-72715F222B0C}"/>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578B5DA0-573A-E668-D6AB-7DA6E2A1B786}"/>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64B0887D-9464-F425-8606-A3158F97C606}"/>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5A0ECD8-297D-4635-989C-304C13F00BA8}"/>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18378450-CE16-89F3-4BE4-3980DA567B94}"/>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AF50AD29-1EB4-341C-88E4-8EE3E9122E23}"/>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4E5EA98D-0135-9B8E-31D3-B9B13C5D2CC6}"/>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FAC78ED5-4479-91C5-995E-B343BC767700}"/>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ED8C85D2-62CC-7A48-C71D-4B0BB0F0B441}"/>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9F60DAC-B148-45FA-AD54-2F855DE5756C}"/>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BA1FDEB7-7655-3B6D-714C-15735CB419A3}"/>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7D168CE2-7AF6-F1A9-6216-C19182EF4427}"/>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E858EA-64DA-4001-BB5B-67823176F666}"/>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75D83959-EC18-8BDA-3A29-CB40FA8BC122}"/>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3C44AC15-30D0-7753-B4C5-50C1130F09A0}"/>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B43B4F-D761-7D17-FA57-DD799EF6E847}"/>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02411EF-F2A2-26D3-5782-C09472D0A196}"/>
              </a:ext>
            </a:extLst>
          </p:cNvPr>
          <p:cNvSpPr/>
          <p:nvPr/>
        </p:nvSpPr>
        <p:spPr>
          <a:xfrm>
            <a:off x="6286228" y="2348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cxnSp>
        <p:nvCxnSpPr>
          <p:cNvPr id="25" name="Straight Arrow Connector 24">
            <a:extLst>
              <a:ext uri="{FF2B5EF4-FFF2-40B4-BE49-F238E27FC236}">
                <a16:creationId xmlns:a16="http://schemas.microsoft.com/office/drawing/2014/main" id="{2BBD5C49-9328-6DD6-72D3-AC431173B020}"/>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B2CD8C9-065A-1AE1-AAB9-BA2720ED1F77}"/>
              </a:ext>
            </a:extLst>
          </p:cNvPr>
          <p:cNvCxnSpPr>
            <a:cxnSpLocks/>
          </p:cNvCxnSpPr>
          <p:nvPr/>
        </p:nvCxnSpPr>
        <p:spPr>
          <a:xfrm flipV="1">
            <a:off x="1152585" y="3513855"/>
            <a:ext cx="4040006" cy="10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A4C2C36-8F53-6822-33E6-0382ABEBC03C}"/>
              </a:ext>
            </a:extLst>
          </p:cNvPr>
          <p:cNvSpPr/>
          <p:nvPr/>
        </p:nvSpPr>
        <p:spPr>
          <a:xfrm>
            <a:off x="4950187" y="2985623"/>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26" name="Oval 25">
            <a:extLst>
              <a:ext uri="{FF2B5EF4-FFF2-40B4-BE49-F238E27FC236}">
                <a16:creationId xmlns:a16="http://schemas.microsoft.com/office/drawing/2014/main" id="{F4A1626D-DA13-98A2-2C09-67986551911A}"/>
              </a:ext>
            </a:extLst>
          </p:cNvPr>
          <p:cNvSpPr/>
          <p:nvPr/>
        </p:nvSpPr>
        <p:spPr>
          <a:xfrm>
            <a:off x="7858445" y="3330506"/>
            <a:ext cx="1097280"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A8526E-1CCA-8865-5A46-DF58390638CF}"/>
              </a:ext>
            </a:extLst>
          </p:cNvPr>
          <p:cNvSpPr/>
          <p:nvPr/>
        </p:nvSpPr>
        <p:spPr>
          <a:xfrm>
            <a:off x="5737588" y="1115933"/>
            <a:ext cx="1097280"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44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76FF734-433D-9632-7941-952D19DD7FD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155A850-6370-54FD-DB12-B8EFC1B6599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46767E9-89A9-12F4-F2FB-E9650628C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AE926A6D-E155-DBD9-4DEC-D1381EE4FE2D}"/>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EECD76-925A-2F39-C353-57A0727F0376}"/>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B08F9B-E0DC-C8B3-7715-0750DBACBEB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39D2D9-6105-0797-A129-85971AC2A035}"/>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40DB466-DB25-02ED-CE30-23436D5E6381}"/>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155D5231-1CE6-5900-3068-04562B222AC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905161E-221E-CC83-F497-509CD377427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67A628F-4837-0C8D-BD59-E59E1D174A8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22CE6E2-45D8-B610-E617-D03364F50779}"/>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CE10788-CF81-12B0-BBFE-73F557D5309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DDC7843-11C5-0972-F275-1C5FB307D572}"/>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27F47641-CF18-782D-ECE8-F2827EECDE6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6D27CA4-9DFA-8232-9B76-7BAFC18AA12E}"/>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08CC7D4-80A9-18E9-8439-FFCEAB2AECD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5FCC1B13-CFE1-D7B6-C542-3A9464841E0D}"/>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5AB2ABFF-9842-82F6-FEAD-F587065EF8E7}"/>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9767CC9-4C76-67BD-BE2B-1AF9D58F5747}"/>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D6980464-0FF1-E33B-4DBD-53B83DC8CA68}"/>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22448DA-B456-659E-5334-5DC2F6751A17}"/>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CFED1C91-6475-2E0B-7785-0E148BDE4328}"/>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F5D30805-77B5-0E07-C887-0C75EF045E10}"/>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23C7500-6A1C-1117-7FBC-2DC7C6EFC56B}"/>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E6A9E480-D664-2D45-F15E-817DA9591B0A}"/>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ECBFE3DF-A294-6092-FD28-68F0786A738F}"/>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45B5443-8DBC-BC98-D885-F2D243AABFC2}"/>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4CA98399-133A-0225-9385-39B0FC1F02F1}"/>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28FBBB39-3711-8973-439D-74B767B50B06}"/>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440B084F-4611-1B66-0969-B3E86E4C29F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2744E5E3-CFFD-5FE6-EC9F-6A86A25781AA}"/>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12DEB7C7-139E-BA2A-D959-B3A8AA121781}"/>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C9A0EB9-D496-B70D-F178-CAFACFDDC2A1}"/>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14C17B56-041B-E498-2E78-50B36067DC9F}"/>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14389E93-B78A-0EC9-A952-8D90FB1DBC8A}"/>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1A5FAF0-7962-2AC9-F208-35CD1464C0D3}"/>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24E4FFB5-A9CF-6EE6-0FFD-51AA0A5120C1}"/>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5FFC20AB-5AB8-1820-3939-85348CBD4526}"/>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AD48DA7-2133-2FA1-E029-14E1BA32374C}"/>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EC35A50-193F-E978-3896-3571983E8499}"/>
              </a:ext>
            </a:extLst>
          </p:cNvPr>
          <p:cNvSpPr/>
          <p:nvPr/>
        </p:nvSpPr>
        <p:spPr>
          <a:xfrm>
            <a:off x="6286228" y="2348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4" name="Rectangle 23">
            <a:extLst>
              <a:ext uri="{FF2B5EF4-FFF2-40B4-BE49-F238E27FC236}">
                <a16:creationId xmlns:a16="http://schemas.microsoft.com/office/drawing/2014/main" id="{20D409D6-E0B9-5CCE-8A26-F5A4E88CB15E}"/>
              </a:ext>
            </a:extLst>
          </p:cNvPr>
          <p:cNvSpPr/>
          <p:nvPr/>
        </p:nvSpPr>
        <p:spPr>
          <a:xfrm>
            <a:off x="4936644" y="2995479"/>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cxnSp>
        <p:nvCxnSpPr>
          <p:cNvPr id="25" name="Straight Arrow Connector 24">
            <a:extLst>
              <a:ext uri="{FF2B5EF4-FFF2-40B4-BE49-F238E27FC236}">
                <a16:creationId xmlns:a16="http://schemas.microsoft.com/office/drawing/2014/main" id="{E1BC3FF6-7CA7-327B-2F4C-883344AE3885}"/>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B352FA3-E127-4ED8-79B3-34F564F5D716}"/>
              </a:ext>
            </a:extLst>
          </p:cNvPr>
          <p:cNvCxnSpPr>
            <a:cxnSpLocks/>
          </p:cNvCxnSpPr>
          <p:nvPr/>
        </p:nvCxnSpPr>
        <p:spPr>
          <a:xfrm flipV="1">
            <a:off x="1152585" y="3513855"/>
            <a:ext cx="4040006" cy="10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85529B2-DD7D-1954-09F7-196D458F28C5}"/>
              </a:ext>
            </a:extLst>
          </p:cNvPr>
          <p:cNvCxnSpPr>
            <a:cxnSpLocks/>
          </p:cNvCxnSpPr>
          <p:nvPr/>
        </p:nvCxnSpPr>
        <p:spPr>
          <a:xfrm flipV="1">
            <a:off x="2455290" y="3505200"/>
            <a:ext cx="4025023" cy="1051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footer">
            <a:extLst>
              <a:ext uri="{FF2B5EF4-FFF2-40B4-BE49-F238E27FC236}">
                <a16:creationId xmlns:a16="http://schemas.microsoft.com/office/drawing/2014/main" id="{29B57771-5221-1205-1162-14590674B0A4}"/>
              </a:ext>
            </a:extLst>
          </p:cNvPr>
          <p:cNvSpPr/>
          <p:nvPr/>
        </p:nvSpPr>
        <p:spPr>
          <a:xfrm>
            <a:off x="1729562" y="440963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Bahnschrift" panose="020B0502040204020203" pitchFamily="34" charset="0"/>
              </a:rPr>
              <a:t>Footer</a:t>
            </a:r>
            <a:r>
              <a:rPr lang="en-US" sz="2400" dirty="0" err="1">
                <a:solidFill>
                  <a:schemeClr val="accent1">
                    <a:lumMod val="20000"/>
                    <a:lumOff val="80000"/>
                  </a:schemeClr>
                </a:solidFill>
                <a:latin typeface="Bahnschrift" panose="020B0502040204020203" pitchFamily="34" charset="0"/>
              </a:rPr>
              <a:t>z</a:t>
            </a:r>
            <a:endParaRPr lang="en-US" sz="2400" dirty="0">
              <a:solidFill>
                <a:schemeClr val="accent1">
                  <a:lumMod val="20000"/>
                  <a:lumOff val="80000"/>
                </a:schemeClr>
              </a:solidFill>
              <a:latin typeface="Bahnschrift" panose="020B0502040204020203" pitchFamily="34" charset="0"/>
            </a:endParaRPr>
          </a:p>
        </p:txBody>
      </p:sp>
      <p:sp>
        <p:nvSpPr>
          <p:cNvPr id="28" name="Oval 27">
            <a:extLst>
              <a:ext uri="{FF2B5EF4-FFF2-40B4-BE49-F238E27FC236}">
                <a16:creationId xmlns:a16="http://schemas.microsoft.com/office/drawing/2014/main" id="{CBE7B972-C854-60A0-8F28-4805505D9D71}"/>
              </a:ext>
            </a:extLst>
          </p:cNvPr>
          <p:cNvSpPr/>
          <p:nvPr/>
        </p:nvSpPr>
        <p:spPr>
          <a:xfrm>
            <a:off x="7925001" y="3357471"/>
            <a:ext cx="940565"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4DFAF9A-863C-5D16-E72C-3D52D955B0AE}"/>
              </a:ext>
            </a:extLst>
          </p:cNvPr>
          <p:cNvSpPr/>
          <p:nvPr/>
        </p:nvSpPr>
        <p:spPr>
          <a:xfrm>
            <a:off x="7131754" y="1183907"/>
            <a:ext cx="940565"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2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circle(in)">
                                      <p:cBhvr>
                                        <p:cTn id="18" dur="20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circle(in)">
                                      <p:cBhvr>
                                        <p:cTn id="2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F0118C9-0F6E-26A8-4499-360ED6BC4EE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B507B753-2A87-4821-FAAB-8B6E4CF5BA8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C25084DE-D54C-688F-B69A-EA2E83789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769AEE2-05F2-D468-104C-356C139B6AA9}"/>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EC3A99-8ABB-D1B2-4BFC-1E2724B0271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3119AE-CC9F-6EE4-41A9-62466771408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8A682C-F844-3106-0E04-CC96E360A1D0}"/>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68DEED6-4FC6-B958-3F7C-0ABFC0641A0A}"/>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2F112CB4-3F1E-36CF-374B-3DAA6234B0E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B9DD4F6D-EC0C-4970-77FA-AED5E405040C}"/>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146A9BD-7D88-40F7-E03C-76473005D25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3E3037C-7FB9-7987-0B60-AC04AE3A292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D40E35B-CD7E-C9C0-50D9-D672C1667E3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ED0E79F-DF56-FE8A-8891-B973FE16C80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415D43A-620D-5BEE-BC71-5A224085DCE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8D3E50C-5A19-09BE-3128-93A55DABCA4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4BB02B7-9FAC-8252-F27C-7148AE94C04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21">
            <a:extLst>
              <a:ext uri="{FF2B5EF4-FFF2-40B4-BE49-F238E27FC236}">
                <a16:creationId xmlns:a16="http://schemas.microsoft.com/office/drawing/2014/main" id="{5AEB26CE-5DE7-3CDD-49C2-8813BFE339C1}"/>
              </a:ext>
            </a:extLst>
          </p:cNvPr>
          <p:cNvSpPr/>
          <p:nvPr/>
        </p:nvSpPr>
        <p:spPr>
          <a:xfrm>
            <a:off x="261275" y="1582129"/>
            <a:ext cx="4090604" cy="38461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41" name="Rectangle 40">
            <a:extLst>
              <a:ext uri="{FF2B5EF4-FFF2-40B4-BE49-F238E27FC236}">
                <a16:creationId xmlns:a16="http://schemas.microsoft.com/office/drawing/2014/main" id="{CA51DCA0-0762-033D-7D5F-677923CA78FC}"/>
              </a:ext>
            </a:extLst>
          </p:cNvPr>
          <p:cNvSpPr/>
          <p:nvPr/>
        </p:nvSpPr>
        <p:spPr>
          <a:xfrm>
            <a:off x="4873621" y="1223954"/>
            <a:ext cx="2758787" cy="42325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CC963A6-93AA-81D4-F5C6-94B6BEFA0E51}"/>
              </a:ext>
            </a:extLst>
          </p:cNvPr>
          <p:cNvGrpSpPr/>
          <p:nvPr/>
        </p:nvGrpSpPr>
        <p:grpSpPr>
          <a:xfrm>
            <a:off x="4632143" y="2057863"/>
            <a:ext cx="4349727" cy="457200"/>
            <a:chOff x="1729562" y="4592763"/>
            <a:chExt cx="4349727" cy="457200"/>
          </a:xfrm>
        </p:grpSpPr>
        <p:cxnSp>
          <p:nvCxnSpPr>
            <p:cNvPr id="51" name="Straight Arrow Connector 50">
              <a:extLst>
                <a:ext uri="{FF2B5EF4-FFF2-40B4-BE49-F238E27FC236}">
                  <a16:creationId xmlns:a16="http://schemas.microsoft.com/office/drawing/2014/main" id="{1AA8874F-AFB3-9A86-0215-929A79E83989}"/>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7D40180-9129-CA2F-BE73-C652E683E85A}"/>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794BD1BA-783D-65CD-0E19-D0EB5DA03197}"/>
              </a:ext>
            </a:extLst>
          </p:cNvPr>
          <p:cNvGrpSpPr/>
          <p:nvPr/>
        </p:nvGrpSpPr>
        <p:grpSpPr>
          <a:xfrm>
            <a:off x="4622204" y="2735037"/>
            <a:ext cx="4396563" cy="457200"/>
            <a:chOff x="1729562" y="4591426"/>
            <a:chExt cx="4396563" cy="457200"/>
          </a:xfrm>
        </p:grpSpPr>
        <p:cxnSp>
          <p:nvCxnSpPr>
            <p:cNvPr id="60" name="Straight Arrow Connector 59">
              <a:extLst>
                <a:ext uri="{FF2B5EF4-FFF2-40B4-BE49-F238E27FC236}">
                  <a16:creationId xmlns:a16="http://schemas.microsoft.com/office/drawing/2014/main" id="{A4178C57-5E37-52B9-9C5A-60D23FD7B19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7C10263-D562-C691-B590-35AA2EB0A3FE}"/>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AA393669-513E-4C98-8D68-6F6564389100}"/>
              </a:ext>
            </a:extLst>
          </p:cNvPr>
          <p:cNvGrpSpPr/>
          <p:nvPr/>
        </p:nvGrpSpPr>
        <p:grpSpPr>
          <a:xfrm>
            <a:off x="4632143" y="3371111"/>
            <a:ext cx="4301727" cy="457200"/>
            <a:chOff x="1729562" y="4584016"/>
            <a:chExt cx="5112369" cy="457200"/>
          </a:xfrm>
        </p:grpSpPr>
        <p:cxnSp>
          <p:nvCxnSpPr>
            <p:cNvPr id="63" name="Straight Arrow Connector 62">
              <a:extLst>
                <a:ext uri="{FF2B5EF4-FFF2-40B4-BE49-F238E27FC236}">
                  <a16:creationId xmlns:a16="http://schemas.microsoft.com/office/drawing/2014/main" id="{19E34DAE-69C3-D196-27BC-2370DE2D35D3}"/>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B1D1D0D-8C91-4D75-08F0-0BD04022E005}"/>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D00858F3-CFD9-046F-74E8-7A277F29431F}"/>
              </a:ext>
            </a:extLst>
          </p:cNvPr>
          <p:cNvGrpSpPr/>
          <p:nvPr/>
        </p:nvGrpSpPr>
        <p:grpSpPr>
          <a:xfrm>
            <a:off x="5767177" y="1199600"/>
            <a:ext cx="914400" cy="2984774"/>
            <a:chOff x="2631440" y="4125615"/>
            <a:chExt cx="914400" cy="2984774"/>
          </a:xfrm>
        </p:grpSpPr>
        <p:cxnSp>
          <p:nvCxnSpPr>
            <p:cNvPr id="66" name="Straight Arrow Connector 65">
              <a:extLst>
                <a:ext uri="{FF2B5EF4-FFF2-40B4-BE49-F238E27FC236}">
                  <a16:creationId xmlns:a16="http://schemas.microsoft.com/office/drawing/2014/main" id="{2D605086-09A8-75FF-7631-8A0871E491A5}"/>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64E7F07-525C-6F71-7FAD-4EAC25D3F606}"/>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45293987-4C75-1127-18FA-D31E62B44105}"/>
              </a:ext>
            </a:extLst>
          </p:cNvPr>
          <p:cNvGrpSpPr/>
          <p:nvPr/>
        </p:nvGrpSpPr>
        <p:grpSpPr>
          <a:xfrm>
            <a:off x="7038332" y="1216212"/>
            <a:ext cx="1026161" cy="2968162"/>
            <a:chOff x="2541535" y="4090834"/>
            <a:chExt cx="1026161" cy="2968162"/>
          </a:xfrm>
        </p:grpSpPr>
        <p:cxnSp>
          <p:nvCxnSpPr>
            <p:cNvPr id="74" name="Straight Arrow Connector 73">
              <a:extLst>
                <a:ext uri="{FF2B5EF4-FFF2-40B4-BE49-F238E27FC236}">
                  <a16:creationId xmlns:a16="http://schemas.microsoft.com/office/drawing/2014/main" id="{2624832A-DC0C-335E-6FA0-AD04D1B832CE}"/>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33A8D11-9BA8-4DCD-9AC3-07CA70C5F6C9}"/>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713430C8-41CE-78B6-C702-212172B12652}"/>
              </a:ext>
            </a:extLst>
          </p:cNvPr>
          <p:cNvSpPr/>
          <p:nvPr/>
        </p:nvSpPr>
        <p:spPr>
          <a:xfrm>
            <a:off x="4902209" y="1632404"/>
            <a:ext cx="1252301"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33425B84-6DA9-DF5D-992A-6FB776BF38BC}"/>
              </a:ext>
            </a:extLst>
          </p:cNvPr>
          <p:cNvCxnSpPr>
            <a:cxnSpLocks/>
          </p:cNvCxnSpPr>
          <p:nvPr/>
        </p:nvCxnSpPr>
        <p:spPr>
          <a:xfrm flipV="1">
            <a:off x="1236876" y="2094001"/>
            <a:ext cx="4010257" cy="1277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62BCC4F-1363-5C8F-4363-3AE337E9C2A9}"/>
              </a:ext>
            </a:extLst>
          </p:cNvPr>
          <p:cNvSpPr/>
          <p:nvPr/>
        </p:nvSpPr>
        <p:spPr>
          <a:xfrm>
            <a:off x="6269091" y="1639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 name="Rectangle 2">
            <a:extLst>
              <a:ext uri="{FF2B5EF4-FFF2-40B4-BE49-F238E27FC236}">
                <a16:creationId xmlns:a16="http://schemas.microsoft.com/office/drawing/2014/main" id="{47AC3F02-4BD6-1ACE-FDB7-4D55773B8D60}"/>
              </a:ext>
            </a:extLst>
          </p:cNvPr>
          <p:cNvSpPr/>
          <p:nvPr/>
        </p:nvSpPr>
        <p:spPr>
          <a:xfrm>
            <a:off x="4926227" y="2349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cxnSp>
        <p:nvCxnSpPr>
          <p:cNvPr id="17" name="Straight Arrow Connector 16">
            <a:extLst>
              <a:ext uri="{FF2B5EF4-FFF2-40B4-BE49-F238E27FC236}">
                <a16:creationId xmlns:a16="http://schemas.microsoft.com/office/drawing/2014/main" id="{979EFCFB-9791-2B13-BC79-1AF4466258F5}"/>
              </a:ext>
            </a:extLst>
          </p:cNvPr>
          <p:cNvCxnSpPr>
            <a:cxnSpLocks/>
          </p:cNvCxnSpPr>
          <p:nvPr/>
        </p:nvCxnSpPr>
        <p:spPr>
          <a:xfrm flipV="1">
            <a:off x="2436093" y="2094001"/>
            <a:ext cx="4173429" cy="1392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6FD59D-8EDB-E421-7931-08EC42E13209}"/>
              </a:ext>
            </a:extLst>
          </p:cNvPr>
          <p:cNvCxnSpPr>
            <a:cxnSpLocks/>
          </p:cNvCxnSpPr>
          <p:nvPr/>
        </p:nvCxnSpPr>
        <p:spPr>
          <a:xfrm flipV="1">
            <a:off x="1221887" y="2841502"/>
            <a:ext cx="4219282" cy="12368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E9D9CBC-CC2C-76B6-0B03-9657AD882B71}"/>
              </a:ext>
            </a:extLst>
          </p:cNvPr>
          <p:cNvSpPr/>
          <p:nvPr/>
        </p:nvSpPr>
        <p:spPr>
          <a:xfrm>
            <a:off x="6286228" y="2348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4" name="Rectangle 23">
            <a:extLst>
              <a:ext uri="{FF2B5EF4-FFF2-40B4-BE49-F238E27FC236}">
                <a16:creationId xmlns:a16="http://schemas.microsoft.com/office/drawing/2014/main" id="{EE09CE28-2C56-D55C-4B47-908C836C812E}"/>
              </a:ext>
            </a:extLst>
          </p:cNvPr>
          <p:cNvSpPr/>
          <p:nvPr/>
        </p:nvSpPr>
        <p:spPr>
          <a:xfrm>
            <a:off x="4936644" y="2995479"/>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cxnSp>
        <p:nvCxnSpPr>
          <p:cNvPr id="25" name="Straight Arrow Connector 24">
            <a:extLst>
              <a:ext uri="{FF2B5EF4-FFF2-40B4-BE49-F238E27FC236}">
                <a16:creationId xmlns:a16="http://schemas.microsoft.com/office/drawing/2014/main" id="{A95FD914-3F0E-D3D3-2645-C5ECF8FEA345}"/>
              </a:ext>
            </a:extLst>
          </p:cNvPr>
          <p:cNvCxnSpPr>
            <a:cxnSpLocks/>
          </p:cNvCxnSpPr>
          <p:nvPr/>
        </p:nvCxnSpPr>
        <p:spPr>
          <a:xfrm flipV="1">
            <a:off x="2436093" y="2814537"/>
            <a:ext cx="4159534" cy="11661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456DF7A-6796-5524-80D1-80D476C492F3}"/>
              </a:ext>
            </a:extLst>
          </p:cNvPr>
          <p:cNvCxnSpPr>
            <a:cxnSpLocks/>
          </p:cNvCxnSpPr>
          <p:nvPr/>
        </p:nvCxnSpPr>
        <p:spPr>
          <a:xfrm flipV="1">
            <a:off x="1152585" y="3513855"/>
            <a:ext cx="4040006" cy="108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footer">
            <a:extLst>
              <a:ext uri="{FF2B5EF4-FFF2-40B4-BE49-F238E27FC236}">
                <a16:creationId xmlns:a16="http://schemas.microsoft.com/office/drawing/2014/main" id="{5B5DD0F4-016F-BFD8-358D-E83BE34E1BD5}"/>
              </a:ext>
            </a:extLst>
          </p:cNvPr>
          <p:cNvSpPr/>
          <p:nvPr/>
        </p:nvSpPr>
        <p:spPr>
          <a:xfrm>
            <a:off x="6269091" y="2999286"/>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Bahnschrift" panose="020B0502040204020203" pitchFamily="34" charset="0"/>
              </a:rPr>
              <a:t>Footer</a:t>
            </a:r>
            <a:r>
              <a:rPr lang="en-US" sz="2400" dirty="0" err="1">
                <a:solidFill>
                  <a:schemeClr val="accent1">
                    <a:lumMod val="20000"/>
                    <a:lumOff val="80000"/>
                  </a:schemeClr>
                </a:solidFill>
                <a:latin typeface="Bahnschrift" panose="020B0502040204020203" pitchFamily="34" charset="0"/>
              </a:rPr>
              <a:t>z</a:t>
            </a:r>
            <a:endParaRPr lang="en-US" sz="2400" dirty="0">
              <a:solidFill>
                <a:schemeClr val="accent1">
                  <a:lumMod val="20000"/>
                  <a:lumOff val="80000"/>
                </a:schemeClr>
              </a:solidFill>
              <a:latin typeface="Bahnschrift" panose="020B0502040204020203" pitchFamily="34" charset="0"/>
            </a:endParaRPr>
          </a:p>
        </p:txBody>
      </p:sp>
      <p:sp>
        <p:nvSpPr>
          <p:cNvPr id="28" name="Oval 27">
            <a:extLst>
              <a:ext uri="{FF2B5EF4-FFF2-40B4-BE49-F238E27FC236}">
                <a16:creationId xmlns:a16="http://schemas.microsoft.com/office/drawing/2014/main" id="{2B80D1DF-D35E-55F6-4B71-C2A444DF60C7}"/>
              </a:ext>
            </a:extLst>
          </p:cNvPr>
          <p:cNvSpPr/>
          <p:nvPr/>
        </p:nvSpPr>
        <p:spPr>
          <a:xfrm>
            <a:off x="7925001" y="3357471"/>
            <a:ext cx="940565"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F7B1B2A-7E8C-4A25-6B73-7E889B61A8A6}"/>
              </a:ext>
            </a:extLst>
          </p:cNvPr>
          <p:cNvSpPr/>
          <p:nvPr/>
        </p:nvSpPr>
        <p:spPr>
          <a:xfrm>
            <a:off x="7131754" y="1183907"/>
            <a:ext cx="940565" cy="551695"/>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E4C47AEC-CECA-D47F-7A80-411AE17B34DA}"/>
              </a:ext>
            </a:extLst>
          </p:cNvPr>
          <p:cNvCxnSpPr>
            <a:cxnSpLocks/>
          </p:cNvCxnSpPr>
          <p:nvPr/>
        </p:nvCxnSpPr>
        <p:spPr>
          <a:xfrm flipV="1">
            <a:off x="2455290" y="3505200"/>
            <a:ext cx="4025023" cy="1051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858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9F0DE3A-40E5-24EE-83BE-2BC512A970D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43434A3E-A749-7B15-A263-D64F9B6A2B8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5EF9699-C341-107A-83A0-8CDEF2E5B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EC2788E8-A95A-8E57-77AB-BFC4EF32E4CE}"/>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A4AF7-DE14-99DA-7BF6-BA19767E8EE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137673D-D00C-2DDC-C752-E69FAFE9018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4461DF-8780-3F67-E2A1-5CD511D1C0C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E573513-DD31-5AB0-189F-B3DD35DAEB62}"/>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CACAD2DB-73FF-6D2A-E7ED-3F5F4F902EFF}"/>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7435F6E5-F956-275B-40A5-BB42A52AFB2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891D197-8BF2-FC34-87D1-0041EC86CEAF}"/>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C8726F8-5A63-5F05-25D9-CA2AD3312B2A}"/>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61E40F9-F47B-F7AE-6E10-A50FE9DEDE18}"/>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5EA40F2-F7F2-C209-8E03-71167E687B50}"/>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9018022-3004-9612-2782-0CB7E45603A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CA606CBF-6F77-BD2B-79F3-858F5F904F20}"/>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2C86C055-F930-179B-03D1-268BCA7D09DD}"/>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1B01D329-8FA2-24CD-9496-129FC2D64D91}"/>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EC42B40B-CB26-0766-836F-9A56B15E020B}"/>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38AFE7DD-BD18-EB49-E843-050739C883D6}"/>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0C1E2FC-CC89-B737-CD60-4EF5AF4C53D7}"/>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552B43C5-05C8-F729-D3E9-36F06465103B}"/>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50D8EC95-0DAA-B959-9D69-174566948667}"/>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91648F3-C542-7836-68AE-B4FAB36C8934}"/>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D1638D7E-EEBE-FA28-8342-F1E73D62D0AA}"/>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50D373B6-FD3B-D1A7-C02C-8F06CE6D41FB}"/>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FF392DC-D5E4-EE6D-5EBF-829F3A7435B1}"/>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CEE08CC0-3578-9FA5-E841-531F8DA9D2CF}"/>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6B764DEE-F7A2-D473-4B13-BF1DC43B2F02}"/>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0A1BB30-2905-9CF6-F381-C5B2C4825171}"/>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E654497D-7E9D-7840-AE74-4986A67587AA}"/>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1D5ABBF5-7ECE-8577-F392-0DD1FC5AF1AA}"/>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8E126B6-C0E3-237D-A4E7-41DBD12D4DC9}"/>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06C24643-3D9C-BA78-8EC2-6CCDE137B435}"/>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9E2C23DD-89E2-8910-055D-7F5CC0660BF8}"/>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C4C70F18-D9D2-585E-9160-E3189DE4B734}"/>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20ECDC83-5CC0-24F9-B8AD-34DFAECC3A83}"/>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728FF813-242C-14A0-DBCD-62EE35FB1E6C}"/>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2C4C317F-022C-0270-56F5-6CA46D946FEC}"/>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96E61AB8-C2EE-9EC9-341F-4B63976BC026}"/>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3BA55408-6D88-8458-E47B-812B3EDF15F3}"/>
              </a:ext>
            </a:extLst>
          </p:cNvPr>
          <p:cNvSpPr/>
          <p:nvPr/>
        </p:nvSpPr>
        <p:spPr>
          <a:xfrm>
            <a:off x="534982" y="2033657"/>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header</a:t>
            </a:r>
          </a:p>
        </p:txBody>
      </p:sp>
      <p:sp>
        <p:nvSpPr>
          <p:cNvPr id="17" name="Rectangle 16">
            <a:extLst>
              <a:ext uri="{FF2B5EF4-FFF2-40B4-BE49-F238E27FC236}">
                <a16:creationId xmlns:a16="http://schemas.microsoft.com/office/drawing/2014/main" id="{B72CD4F3-8CEB-3643-D704-8452BF70B832}"/>
              </a:ext>
            </a:extLst>
          </p:cNvPr>
          <p:cNvSpPr/>
          <p:nvPr/>
        </p:nvSpPr>
        <p:spPr>
          <a:xfrm>
            <a:off x="534982" y="2736384"/>
            <a:ext cx="2927464"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aside</a:t>
            </a:r>
          </a:p>
        </p:txBody>
      </p:sp>
      <p:sp>
        <p:nvSpPr>
          <p:cNvPr id="21" name="Rectangle 20">
            <a:extLst>
              <a:ext uri="{FF2B5EF4-FFF2-40B4-BE49-F238E27FC236}">
                <a16:creationId xmlns:a16="http://schemas.microsoft.com/office/drawing/2014/main" id="{442425D9-4C6F-4EE8-D5D5-B6C377FA9A29}"/>
              </a:ext>
            </a:extLst>
          </p:cNvPr>
          <p:cNvSpPr/>
          <p:nvPr/>
        </p:nvSpPr>
        <p:spPr>
          <a:xfrm>
            <a:off x="534982" y="3427264"/>
            <a:ext cx="2927464"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grid-area: main</a:t>
            </a:r>
          </a:p>
        </p:txBody>
      </p:sp>
      <p:sp>
        <p:nvSpPr>
          <p:cNvPr id="22" name="Rectangle 21">
            <a:extLst>
              <a:ext uri="{FF2B5EF4-FFF2-40B4-BE49-F238E27FC236}">
                <a16:creationId xmlns:a16="http://schemas.microsoft.com/office/drawing/2014/main" id="{4C9CD5CE-850A-980E-9CBE-DF523A25008D}"/>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26" name="Oval 25">
            <a:extLst>
              <a:ext uri="{FF2B5EF4-FFF2-40B4-BE49-F238E27FC236}">
                <a16:creationId xmlns:a16="http://schemas.microsoft.com/office/drawing/2014/main" id="{0268E464-0157-7DB1-BFC8-9BD928BDDB21}"/>
              </a:ext>
            </a:extLst>
          </p:cNvPr>
          <p:cNvSpPr/>
          <p:nvPr/>
        </p:nvSpPr>
        <p:spPr>
          <a:xfrm>
            <a:off x="8158404" y="2876245"/>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6F9401-4A59-F9AB-DFE2-C7106303B02C}"/>
              </a:ext>
            </a:extLst>
          </p:cNvPr>
          <p:cNvSpPr/>
          <p:nvPr/>
        </p:nvSpPr>
        <p:spPr>
          <a:xfrm>
            <a:off x="6155642" y="2011877"/>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FE06676-DCA7-2D7C-382E-4E6736C40DFA}"/>
              </a:ext>
            </a:extLst>
          </p:cNvPr>
          <p:cNvSpPr/>
          <p:nvPr/>
        </p:nvSpPr>
        <p:spPr>
          <a:xfrm>
            <a:off x="7608309" y="1975400"/>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21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circle(in)">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circle(in)">
                                      <p:cBhvr>
                                        <p:cTn id="1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9B59D03-AEAF-07CD-3AD0-058BD8E42AB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C59B8EFD-65BC-4FB7-E946-A741911FAF3D}"/>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80E45FDC-3F65-CE56-E12A-642F20D66E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6DC637A-2EEA-7F3D-96A9-9CFDE228D72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D9DA28-4856-17FE-DF09-C83603E40895}"/>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3E9BCF2-1A28-E952-C5DD-8F2D65B479C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88DFA9-F050-AFFF-3B3C-143F2D3D6D7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DDA7EE51-71CB-7885-5161-B93792AEA542}"/>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05873661-00D3-37D8-78BF-6381EB6F4E9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A83817F-D0FE-CFDB-9E9E-9C05FADC6B9A}"/>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FD72EF47-B984-3FCE-03FE-E81FBF6835E4}"/>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551C1D2-A756-0123-513F-3C421A59015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0378BA9-A804-3290-A113-8DC93A834A2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641EFBBA-0119-A541-E4CA-E4A35F62B98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71DA6A33-C0EF-33E4-DFDB-DDE6090AA7FE}"/>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E1DDB80-7EA9-6C2D-9786-AC4781127B8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F8711B88-CBF5-8B4C-3496-7F62EF4503E4}"/>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75155F92-F2F0-B8C7-EAD0-B4B163D518EF}"/>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3DBC2576-2764-4042-8E9D-1D3891F0E9D2}"/>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775AEF07-09CC-378A-D91C-ED51C93C1192}"/>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9F6DB91-D37F-5567-3B7D-F812EE21D870}"/>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3F6AB5C0-7CDD-12B5-F919-4E7BB843F025}"/>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8B176DA4-5A9E-2D05-D6A0-77D45AA94A88}"/>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CAD7F71-9984-9336-6AAA-73AAF32336ED}"/>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8AF20D2E-219B-DA41-7D28-768D30FF8ED9}"/>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4E7DEC60-5EE8-8AF0-A09E-6E3E2A55199B}"/>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4D298090-A12B-3928-D84A-170EC4E189AF}"/>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E825E2AB-1F45-3F79-5F3C-E4BB84E0A247}"/>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8C30C761-1B64-E681-7950-F5FFDD3B55F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6A17471-D77E-2FAC-42B1-7C65D711FE33}"/>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C5775D31-8354-6C82-3025-906895F33D5D}"/>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9ACB9F88-7B4D-89F4-49E4-DDBB3A5727D1}"/>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0759D21-565D-7BE3-B892-BCA9873DE333}"/>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DA0D92F5-0E67-DAD0-305E-22791A5A4D3E}"/>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C6D1655F-2AE8-A3F6-F6AE-27B6BC038BA5}"/>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C4C0C8FD-58D7-5C22-94D1-817E13C769BE}"/>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03995D9B-4814-7C00-A095-C7A9A474F348}"/>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98E3CEF1-9D50-8EBC-78A8-410606901D9B}"/>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2D035C36-B8ED-A9F9-EDCC-0CF063373ABC}"/>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861378F2-FAE2-6DA9-DA7C-E09E6AD7B645}"/>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F10A841E-4CCF-DC70-B20B-94E4B2028E5C}"/>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AE510A57-85A4-FD90-330B-A5874DD3565E}"/>
              </a:ext>
            </a:extLst>
          </p:cNvPr>
          <p:cNvSpPr/>
          <p:nvPr/>
        </p:nvSpPr>
        <p:spPr>
          <a:xfrm>
            <a:off x="534982" y="2736384"/>
            <a:ext cx="2927464"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aside</a:t>
            </a:r>
          </a:p>
        </p:txBody>
      </p:sp>
      <p:sp>
        <p:nvSpPr>
          <p:cNvPr id="21" name="Rectangle 20">
            <a:extLst>
              <a:ext uri="{FF2B5EF4-FFF2-40B4-BE49-F238E27FC236}">
                <a16:creationId xmlns:a16="http://schemas.microsoft.com/office/drawing/2014/main" id="{6B03F843-B6F2-1171-2508-2B8FDB81C9DF}"/>
              </a:ext>
            </a:extLst>
          </p:cNvPr>
          <p:cNvSpPr/>
          <p:nvPr/>
        </p:nvSpPr>
        <p:spPr>
          <a:xfrm>
            <a:off x="534982" y="3427264"/>
            <a:ext cx="2927464"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grid-area: main</a:t>
            </a:r>
          </a:p>
        </p:txBody>
      </p:sp>
      <p:sp>
        <p:nvSpPr>
          <p:cNvPr id="22" name="Rectangle 21">
            <a:extLst>
              <a:ext uri="{FF2B5EF4-FFF2-40B4-BE49-F238E27FC236}">
                <a16:creationId xmlns:a16="http://schemas.microsoft.com/office/drawing/2014/main" id="{CC1AB0C6-07E0-938A-D195-1918BD872BAB}"/>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26" name="Oval 25">
            <a:extLst>
              <a:ext uri="{FF2B5EF4-FFF2-40B4-BE49-F238E27FC236}">
                <a16:creationId xmlns:a16="http://schemas.microsoft.com/office/drawing/2014/main" id="{D9D7BFFF-1134-16B8-CDAE-4F93A2674BE6}"/>
              </a:ext>
            </a:extLst>
          </p:cNvPr>
          <p:cNvSpPr/>
          <p:nvPr/>
        </p:nvSpPr>
        <p:spPr>
          <a:xfrm>
            <a:off x="8227487" y="3602099"/>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FBF289D-E388-B448-EBB3-E3D69BFB852D}"/>
              </a:ext>
            </a:extLst>
          </p:cNvPr>
          <p:cNvSpPr/>
          <p:nvPr/>
        </p:nvSpPr>
        <p:spPr>
          <a:xfrm>
            <a:off x="6116177" y="2002330"/>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34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circle(in)">
                                      <p:cBhvr>
                                        <p:cTn id="1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4E6E83C-ACE3-C17B-40C1-63AF645A12B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76223D29-BEF2-38E1-5EF8-BE0CD1AB2845}"/>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C418580-DE98-22B9-54CD-2DE408F41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4439E13-EAA9-968B-757E-FD1EEDAF86C3}"/>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5D0581C-9C7E-FB32-4872-A7E64081561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09F99E5-76D1-0F46-A460-AC1B6D83FE92}"/>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6BB8474-6FC8-D3F9-1A2C-C13B5FDF062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4485F4C-CD93-E24F-9865-FE2FE1DF836D}"/>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8D0360AE-31E0-41D4-FEE5-73BCAF3F430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6783DF8-E231-6217-B235-5F7E873B981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844BB22-70C1-9F5E-B4A7-3DCD15E6D76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68BE8BD-0108-4E04-7A2C-752D0411196F}"/>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0113A33-F373-51AD-977A-8AC619BB801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E9142F6-22A7-8B35-E06D-81D21070BE7B}"/>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3B4379B-7CB7-55F5-C1B0-24E3EF80132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6DF6EE46-E0CA-FE6C-ABCD-198AB474008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06595E02-791B-7F88-8B38-8E4573284BF1}"/>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FEA6DAEF-4100-28C3-4A6D-C679039194B9}"/>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93271C90-A65C-5533-F6DE-C829DC58DA62}"/>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0B68321B-D895-223E-8871-CBFF060DEF76}"/>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EC5C4FD-D60A-871F-BE7E-10A641B2234E}"/>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B78AA3CD-98F7-9FBA-9232-31B967B05973}"/>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44EBA1B1-D2AB-BFFE-E282-40480A6CE5CB}"/>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1E2FE83-C9E8-0174-388C-4B48C2A311A2}"/>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74B606D5-B8CC-2385-3ACA-1CF6BBA10A37}"/>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F1DE79DE-6FB1-575B-4FE6-86093C1D55CD}"/>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6BE8BC84-0F50-212B-22DD-73043AF109E0}"/>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DA5D8975-2E15-DB6D-7C27-8E2D553C588A}"/>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402FF889-AE52-80E3-C930-97EE05E05892}"/>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9912F7D-E6A2-E691-2DD1-E55C35D44515}"/>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C91D79B1-B394-DCD0-19C5-E5B4BF9846DA}"/>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EB1A0E58-D48B-8F2A-5BDE-ED84928AF82B}"/>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4C5C16C-EEF3-832A-70B0-48B6EE0A7594}"/>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2E4F64C8-CC18-CE33-7343-72C7FAEA76DA}"/>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3F94B81E-A005-E470-B15F-D6A310645381}"/>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4A49F875-2E9C-5E9D-20C4-809FE9B2A70A}"/>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FF3E6EFB-5F81-BD50-7728-88ADDDD2608F}"/>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4BCDC19F-4784-42C4-7DD9-F42E16DECFC2}"/>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07ED6909-507D-A861-4EED-FD3A699F7244}"/>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B297BA80-C7F0-8560-E9A3-6995EC3344E5}"/>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E6612626-DF30-A8E2-6A32-EAEBA85E1DA2}"/>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1C7032C7-2887-E1EF-A89D-D9BAB6BD9ECD}"/>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B226648A-E719-637D-54D6-ED5BBB47A65B}"/>
              </a:ext>
            </a:extLst>
          </p:cNvPr>
          <p:cNvSpPr/>
          <p:nvPr/>
        </p:nvSpPr>
        <p:spPr>
          <a:xfrm>
            <a:off x="534982" y="3427264"/>
            <a:ext cx="2927464"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grid-area: main</a:t>
            </a:r>
          </a:p>
        </p:txBody>
      </p:sp>
      <p:sp>
        <p:nvSpPr>
          <p:cNvPr id="22" name="Rectangle 21">
            <a:extLst>
              <a:ext uri="{FF2B5EF4-FFF2-40B4-BE49-F238E27FC236}">
                <a16:creationId xmlns:a16="http://schemas.microsoft.com/office/drawing/2014/main" id="{7CC6E115-B182-3FC0-7A52-9D17F39A8111}"/>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26" name="Oval 25">
            <a:extLst>
              <a:ext uri="{FF2B5EF4-FFF2-40B4-BE49-F238E27FC236}">
                <a16:creationId xmlns:a16="http://schemas.microsoft.com/office/drawing/2014/main" id="{824D220D-B26D-91BE-DB94-51D775F0189D}"/>
              </a:ext>
            </a:extLst>
          </p:cNvPr>
          <p:cNvSpPr/>
          <p:nvPr/>
        </p:nvSpPr>
        <p:spPr>
          <a:xfrm>
            <a:off x="8227487" y="3602099"/>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7054F16-EE77-F59B-0644-F8E6B5DA7CE5}"/>
              </a:ext>
            </a:extLst>
          </p:cNvPr>
          <p:cNvSpPr/>
          <p:nvPr/>
        </p:nvSpPr>
        <p:spPr>
          <a:xfrm>
            <a:off x="6116177" y="2002330"/>
            <a:ext cx="911617" cy="536939"/>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982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D91F843-7787-217A-8E9A-D72C87AC91FE}"/>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1D025C6F-6B9B-4F50-3B59-CD8D835C15A3}"/>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7D11382-276C-C7F0-4A77-C37F73261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7134DC0-8C7C-BAF9-3C44-15AC2401325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DAB1EC-B37E-2A22-AA18-9AEE7254015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BA0018-E5E5-6F0D-216F-3A9F1A7E35C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7A923B9-7906-7B1A-4B90-45BD832A934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A5E1AC7-8F77-5874-7ACB-74AEFA5D3D04}"/>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032BC3BD-4608-0EE2-77DA-169B91F1742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6FF61FE7-FCC9-E569-3156-E09FC9B304BE}"/>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D21D51F-06A3-9E81-A085-A70BD9F0B657}"/>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4FB0C97-DBD3-4E71-C34A-AF4B744803A4}"/>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E8DEBC5-2400-078D-6531-2D7226902B93}"/>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28CE814-9DBF-B4D7-59F8-2FECC6E3A439}"/>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58A4F002-409D-5B43-9783-8AD3128188E5}"/>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8F3372E-8279-EF28-317F-C7D7C2FDBE6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3BE0BF07-41EE-5F9E-9719-BCB4EBBC984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C520881F-DC79-679D-BAE5-526BE9086975}"/>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A67BA72C-DA1F-3B2B-8783-09CBB9A03F81}"/>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4D94FA6D-7A33-55FA-84E8-18E690B17B36}"/>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FBF1314-8ED3-4C50-7A62-5E6EED014FDA}"/>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2356E497-D333-0546-0C0A-655C8B8930BC}"/>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FCC279E6-8CC0-790C-919D-8E48EB2B1F8E}"/>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A7D298A5-DF3E-3C66-7736-3A53DA050D3C}"/>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F93C7BF1-0EB6-F704-B7EE-C53578AB1984}"/>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41319ABA-DCC9-F7CD-D71B-E6ECE1FD5B70}"/>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4D255845-D58F-CB1D-08E3-6D624F4A1E63}"/>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23A8B171-0392-6A72-37C7-69A5E6A4672D}"/>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8F6206E9-E44C-FA31-1CA0-54D5DE511B8F}"/>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DBBE4DBF-B5EE-948C-62CD-EBF41B23DE25}"/>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E2190EF4-FCD1-265F-DEEB-FAFFB017361A}"/>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6E93669D-0A3A-05FD-4C2B-D430DC208C8C}"/>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AC2AD4A-C222-959E-5574-A825A509C35E}"/>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EAA8E075-0DFE-328C-A1DF-6C64BFD5536A}"/>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E1815FE4-5488-5CCE-476E-4B6F10A48F5D}"/>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AA0E5AE6-635A-E951-25DD-077D310FDD5C}"/>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FCA56CC9-0F4B-2632-7FC2-219D4885B64F}"/>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3CAFDF07-9DDA-7E5F-F188-1C15EB37F663}"/>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2C059C61-DB51-3C21-B5ED-F3C1A7065C54}"/>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D765C345-EBB2-222D-437D-B9FEF8AAE7FD}"/>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D84CDCC9-217C-7361-0ACB-355F3C1FF0A1}"/>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62DB50A9-7B6C-7C95-4952-476ED3004BFD}"/>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42113DA8-76C9-CE79-6782-E0BA0B89D9A0}"/>
              </a:ext>
            </a:extLst>
          </p:cNvPr>
          <p:cNvSpPr/>
          <p:nvPr/>
        </p:nvSpPr>
        <p:spPr>
          <a:xfrm>
            <a:off x="534982" y="3427264"/>
            <a:ext cx="2927464"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grid-area: main</a:t>
            </a:r>
          </a:p>
        </p:txBody>
      </p:sp>
      <p:sp>
        <p:nvSpPr>
          <p:cNvPr id="22" name="Rectangle 21">
            <a:extLst>
              <a:ext uri="{FF2B5EF4-FFF2-40B4-BE49-F238E27FC236}">
                <a16:creationId xmlns:a16="http://schemas.microsoft.com/office/drawing/2014/main" id="{CB35A303-D499-2C99-7084-113F73F674C9}"/>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31" name="Oval 30">
            <a:extLst>
              <a:ext uri="{FF2B5EF4-FFF2-40B4-BE49-F238E27FC236}">
                <a16:creationId xmlns:a16="http://schemas.microsoft.com/office/drawing/2014/main" id="{10E1A1E4-02FF-CBC9-AC4A-F8236C1347DA}"/>
              </a:ext>
            </a:extLst>
          </p:cNvPr>
          <p:cNvSpPr/>
          <p:nvPr/>
        </p:nvSpPr>
        <p:spPr>
          <a:xfrm>
            <a:off x="8163950" y="3649261"/>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21AA324-4480-E992-CD20-3F6BD9FD2E5E}"/>
              </a:ext>
            </a:extLst>
          </p:cNvPr>
          <p:cNvSpPr/>
          <p:nvPr/>
        </p:nvSpPr>
        <p:spPr>
          <a:xfrm>
            <a:off x="7622542" y="2012732"/>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57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ircle(in)">
                                      <p:cBhvr>
                                        <p:cTn id="1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439C568-E9AB-129F-DF94-0C205C788FA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AFE0A8D-B29A-8EF6-B7D2-AED454C63A48}"/>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F33C4FF2-0473-2A84-691D-D5618A233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D1BE4D6-82B5-70F2-7368-5384EB64FDD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638238-EE5D-09DE-DCB9-7C60CDA741C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302B6A-A639-E7EF-700D-77C70DD3C96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B2DF9D-EA70-C7D6-6A16-95624D5AECD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E5645C45-F48D-8AAA-7ED2-F21D41833770}"/>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0A276001-A5BD-B822-6257-8AF9181381B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97F8A7B-CAD8-AD9D-F952-857406A8063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9FD7702-F98D-67B7-4AD9-BF0E63B87832}"/>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D78F3D7-F4B6-6020-B292-4FCFB1C6D00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8CB7D6F-86FB-EF33-C157-BDD6AB6ACCD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1D5432E-745E-6BBD-2824-ECFC76AA5983}"/>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FBFCFFA-EA6B-4286-D1AD-B9A01881D7C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7F520F5-86B3-25BE-202F-D72748C0868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E23D979F-FB88-AFDB-ED9B-C5949BEB490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F5985769-FA1F-EDC6-3EB4-DB867CF4C1DD}"/>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DA0FBCE-A7CC-015F-6962-73E4F05CC115}"/>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DBA9A8D9-94EA-CB0F-C137-79B3FC433DA8}"/>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A7930D5-18E7-039F-1AD9-D88400610128}"/>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D9C7D137-F420-6690-A597-BD189DCD137C}"/>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2BBD2CF9-C2F7-0FB8-E9AE-487A96635F20}"/>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CEE9CE7-4C99-59DB-AF3C-679192AF1B37}"/>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FCF7493D-11A5-BB37-8841-A20F9AAB91DA}"/>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B9F12AC8-5C03-C72A-D124-AB21C2973192}"/>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282F7B9-3D0F-BA21-7ACE-01DFE003BF59}"/>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13175503-5998-E4C7-B06C-8CC2FBB7F543}"/>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9457FA93-E0F3-F33A-9B33-D0B4B27DA766}"/>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234363F1-5B7C-174A-DE30-B63275DC5D76}"/>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4D4136FC-DF01-1A84-526B-888C0BA2ADFD}"/>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D299445E-FC00-0DF6-6C1B-890EC744B805}"/>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F080772-679E-5187-6B07-97D946043770}"/>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0FEE82DB-8B9E-FFA7-3E34-9CB520210576}"/>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CCD8C08D-2A93-36E0-FD4B-8A8134568D15}"/>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204B6B19-CDD7-A017-F86D-75A285BF1A12}"/>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EB666B4E-AB45-6EBA-8B21-FB2B3BCE1914}"/>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EB1B96DE-DD9B-C59B-C62A-8BF6A44E6150}"/>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3E1ADB68-586D-9658-B8DB-1058A752384C}"/>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E297566B-BD68-ED20-B886-769402E51D1D}"/>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737EA520-EF3B-3BA6-0E5A-900E71784161}"/>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345A10F6-0027-F23E-22BB-ACC85E4229C5}"/>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BF83D50F-C118-7039-FF1C-9F73748C0F98}"/>
              </a:ext>
            </a:extLst>
          </p:cNvPr>
          <p:cNvSpPr/>
          <p:nvPr/>
        </p:nvSpPr>
        <p:spPr>
          <a:xfrm>
            <a:off x="6598897" y="3238611"/>
            <a:ext cx="1398369"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2" name="Rectangle 21">
            <a:extLst>
              <a:ext uri="{FF2B5EF4-FFF2-40B4-BE49-F238E27FC236}">
                <a16:creationId xmlns:a16="http://schemas.microsoft.com/office/drawing/2014/main" id="{9F97B6DE-2BCE-29AE-1CCB-3CBBF796F0BD}"/>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31" name="Oval 30">
            <a:extLst>
              <a:ext uri="{FF2B5EF4-FFF2-40B4-BE49-F238E27FC236}">
                <a16:creationId xmlns:a16="http://schemas.microsoft.com/office/drawing/2014/main" id="{3181EB6F-A0A9-C05A-A8F1-3852B2185797}"/>
              </a:ext>
            </a:extLst>
          </p:cNvPr>
          <p:cNvSpPr/>
          <p:nvPr/>
        </p:nvSpPr>
        <p:spPr>
          <a:xfrm>
            <a:off x="8163950" y="3649261"/>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D6D47A7-6184-8470-E620-C94219F8FEB2}"/>
              </a:ext>
            </a:extLst>
          </p:cNvPr>
          <p:cNvSpPr/>
          <p:nvPr/>
        </p:nvSpPr>
        <p:spPr>
          <a:xfrm>
            <a:off x="7622542" y="2012732"/>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90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0DEFDBB-4CD1-264F-8435-3CB59E5AABD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9F36F2C7-F1C4-0E70-AC8D-05149BD944EE}"/>
              </a:ext>
            </a:extLst>
          </p:cNvPr>
          <p:cNvGrpSpPr/>
          <p:nvPr/>
        </p:nvGrpSpPr>
        <p:grpSpPr>
          <a:xfrm>
            <a:off x="209680" y="133997"/>
            <a:ext cx="8804969" cy="6590005"/>
            <a:chOff x="108155" y="153385"/>
            <a:chExt cx="8804969" cy="6590005"/>
          </a:xfrm>
        </p:grpSpPr>
        <p:grpSp>
          <p:nvGrpSpPr>
            <p:cNvPr id="2" name="Group 1">
              <a:extLst>
                <a:ext uri="{FF2B5EF4-FFF2-40B4-BE49-F238E27FC236}">
                  <a16:creationId xmlns:a16="http://schemas.microsoft.com/office/drawing/2014/main" id="{7A70A669-C5A9-3663-CD1A-A7BA94C55A13}"/>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3AF2916-F842-1160-3B1A-F65A602C79D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36DF82F-88C5-B5F2-EFF8-746CDBE8CB4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E61AB0-EE7E-4566-335F-3A384D0CB0C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5269BF6-8220-BBCB-B2E3-459EC0B56B62}"/>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D6284D7-BFB4-8D7F-7DED-32BD9EEEDD8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5" name="Group 14">
            <a:extLst>
              <a:ext uri="{FF2B5EF4-FFF2-40B4-BE49-F238E27FC236}">
                <a16:creationId xmlns:a16="http://schemas.microsoft.com/office/drawing/2014/main" id="{0AFD1C7F-A5EE-AB98-5F66-E0F35D753FE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625C1A3-5B31-83CD-9F98-63D3E8F580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652651C3-DFEF-1099-9AD8-6272373DBFD3}"/>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EB3CD2-1D02-4A58-9C63-13B688AFC83B}"/>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1F714C-C11F-C4C5-2C52-C7535183260E}"/>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4CD06-4FFD-64B8-1B01-17FAB2062AB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arallelogram 18">
            <a:extLst>
              <a:ext uri="{FF2B5EF4-FFF2-40B4-BE49-F238E27FC236}">
                <a16:creationId xmlns:a16="http://schemas.microsoft.com/office/drawing/2014/main" id="{5C253FA8-F411-412A-2A4C-0485FD45124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68017AF0-4C86-071A-4FCA-6C91E157EFA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grpSp>
        <p:nvGrpSpPr>
          <p:cNvPr id="16" name="Group 15">
            <a:extLst>
              <a:ext uri="{FF2B5EF4-FFF2-40B4-BE49-F238E27FC236}">
                <a16:creationId xmlns:a16="http://schemas.microsoft.com/office/drawing/2014/main" id="{78951AB4-5555-7DD1-F9BD-F860AF40935B}"/>
              </a:ext>
            </a:extLst>
          </p:cNvPr>
          <p:cNvGrpSpPr/>
          <p:nvPr/>
        </p:nvGrpSpPr>
        <p:grpSpPr>
          <a:xfrm>
            <a:off x="646903" y="1040507"/>
            <a:ext cx="8268381" cy="1150716"/>
            <a:chOff x="646903" y="1040507"/>
            <a:chExt cx="8268381" cy="1150716"/>
          </a:xfrm>
        </p:grpSpPr>
        <p:sp>
          <p:nvSpPr>
            <p:cNvPr id="3" name="Rectangle 2">
              <a:extLst>
                <a:ext uri="{FF2B5EF4-FFF2-40B4-BE49-F238E27FC236}">
                  <a16:creationId xmlns:a16="http://schemas.microsoft.com/office/drawing/2014/main" id="{ABF8A8D1-BC1C-9E83-56ED-54B797F55244}"/>
                </a:ext>
              </a:extLst>
            </p:cNvPr>
            <p:cNvSpPr/>
            <p:nvPr/>
          </p:nvSpPr>
          <p:spPr>
            <a:xfrm>
              <a:off x="2928271" y="1040507"/>
              <a:ext cx="5987013" cy="1150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lumMod val="95000"/>
                      <a:lumOff val="5000"/>
                    </a:schemeClr>
                  </a:solidFill>
                  <a:latin typeface="Berlin Sans FB" panose="020E0602020502020306" pitchFamily="34" charset="0"/>
                  <a:cs typeface="Arial" panose="020B0604020202020204" pitchFamily="34" charset="0"/>
                </a:rPr>
                <a:t>Each CSS declaration has a different weight. This weight determines how specifically an element can be selected by the selector.</a:t>
              </a:r>
            </a:p>
          </p:txBody>
        </p:sp>
        <p:sp>
          <p:nvSpPr>
            <p:cNvPr id="21" name="Rectangle 20">
              <a:extLst>
                <a:ext uri="{FF2B5EF4-FFF2-40B4-BE49-F238E27FC236}">
                  <a16:creationId xmlns:a16="http://schemas.microsoft.com/office/drawing/2014/main" id="{BC625FE3-695C-F60E-5F37-81A2B3E4A131}"/>
                </a:ext>
              </a:extLst>
            </p:cNvPr>
            <p:cNvSpPr/>
            <p:nvPr/>
          </p:nvSpPr>
          <p:spPr>
            <a:xfrm>
              <a:off x="646903" y="1166639"/>
              <a:ext cx="1750293" cy="87637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Arial Rounded MT Bold" panose="020F0704030504030204" pitchFamily="34" charset="0"/>
                  <a:cs typeface="Arial" panose="020B0604020202020204" pitchFamily="34" charset="0"/>
                </a:rPr>
                <a:t>Selector</a:t>
              </a:r>
              <a:br>
                <a:rPr lang="en-US" sz="2400" b="1" dirty="0">
                  <a:solidFill>
                    <a:schemeClr val="tx1">
                      <a:lumMod val="95000"/>
                      <a:lumOff val="5000"/>
                    </a:schemeClr>
                  </a:solidFill>
                  <a:latin typeface="Arial Rounded MT Bold" panose="020F0704030504030204" pitchFamily="34" charset="0"/>
                  <a:cs typeface="Arial" panose="020B0604020202020204" pitchFamily="34" charset="0"/>
                </a:rPr>
              </a:br>
              <a:r>
                <a:rPr lang="en-US" sz="2400" b="1" dirty="0">
                  <a:solidFill>
                    <a:schemeClr val="tx1">
                      <a:lumMod val="95000"/>
                      <a:lumOff val="5000"/>
                    </a:schemeClr>
                  </a:solidFill>
                  <a:latin typeface="Arial Rounded MT Bold" panose="020F0704030504030204" pitchFamily="34" charset="0"/>
                  <a:cs typeface="Arial" panose="020B0604020202020204" pitchFamily="34" charset="0"/>
                </a:rPr>
                <a:t>Specificity</a:t>
              </a:r>
              <a:endParaRPr lang="en-US" b="1" dirty="0">
                <a:solidFill>
                  <a:schemeClr val="tx1">
                    <a:lumMod val="95000"/>
                    <a:lumOff val="5000"/>
                  </a:schemeClr>
                </a:solidFill>
                <a:latin typeface="Arial Rounded MT Bold" panose="020F070403050403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A0B7BB86-EB44-3B37-0B1E-EF462A1F86ED}"/>
              </a:ext>
            </a:extLst>
          </p:cNvPr>
          <p:cNvGrpSpPr/>
          <p:nvPr/>
        </p:nvGrpSpPr>
        <p:grpSpPr>
          <a:xfrm>
            <a:off x="307830" y="2386409"/>
            <a:ext cx="3953836" cy="2342374"/>
            <a:chOff x="356740" y="3175198"/>
            <a:chExt cx="3953836" cy="2342374"/>
          </a:xfrm>
        </p:grpSpPr>
        <p:sp>
          <p:nvSpPr>
            <p:cNvPr id="10" name="Rectangle 9">
              <a:extLst>
                <a:ext uri="{FF2B5EF4-FFF2-40B4-BE49-F238E27FC236}">
                  <a16:creationId xmlns:a16="http://schemas.microsoft.com/office/drawing/2014/main" id="{7D7E57A8-A35C-EE03-19C8-8A262AB6DB29}"/>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latin typeface="Consolas" panose="020B0609020204030204" pitchFamily="49" charset="0"/>
                </a:rPr>
                <a:t>&lt;p&gt;</a:t>
              </a:r>
            </a:p>
            <a:p>
              <a:pPr lvl="1"/>
              <a:r>
                <a:rPr lang="en-US" sz="1400" b="1" dirty="0">
                  <a:latin typeface="Consolas" panose="020B0609020204030204" pitchFamily="49" charset="0"/>
                </a:rPr>
                <a:t>Lorem ipsum dolor sit </a:t>
              </a:r>
              <a:r>
                <a:rPr lang="en-US" sz="1400" b="1" dirty="0" err="1">
                  <a:latin typeface="Consolas" panose="020B0609020204030204" pitchFamily="49" charset="0"/>
                </a:rPr>
                <a:t>amet</a:t>
              </a:r>
              <a:r>
                <a:rPr lang="en-US" sz="1400" b="1" dirty="0">
                  <a:latin typeface="Consolas" panose="020B0609020204030204" pitchFamily="49" charset="0"/>
                </a:rPr>
                <a:t> </a:t>
              </a:r>
              <a:r>
                <a:rPr lang="en-US" sz="1400" b="1" dirty="0" err="1">
                  <a:latin typeface="Consolas" panose="020B0609020204030204" pitchFamily="49" charset="0"/>
                </a:rPr>
                <a:t>consectetur</a:t>
              </a:r>
              <a:r>
                <a:rPr lang="en-US" sz="1400" b="1" dirty="0">
                  <a:latin typeface="Consolas" panose="020B0609020204030204" pitchFamily="49" charset="0"/>
                </a:rPr>
                <a:t> </a:t>
              </a:r>
              <a:r>
                <a:rPr lang="en-US" sz="1400" b="1" dirty="0" err="1">
                  <a:latin typeface="Consolas" panose="020B0609020204030204" pitchFamily="49" charset="0"/>
                </a:rPr>
                <a:t>adipisicing</a:t>
              </a:r>
              <a:r>
                <a:rPr lang="en-US" sz="1400" b="1" dirty="0">
                  <a:latin typeface="Consolas" panose="020B0609020204030204" pitchFamily="49" charset="0"/>
                </a:rPr>
                <a:t> </a:t>
              </a:r>
              <a:r>
                <a:rPr lang="en-US" sz="1400" b="1" dirty="0" err="1">
                  <a:latin typeface="Consolas" panose="020B0609020204030204" pitchFamily="49" charset="0"/>
                </a:rPr>
                <a:t>elit</a:t>
              </a:r>
              <a:r>
                <a:rPr lang="en-US" sz="1400" b="1" dirty="0">
                  <a:latin typeface="Consolas" panose="020B0609020204030204" pitchFamily="49" charset="0"/>
                </a:rPr>
                <a:t>. </a:t>
              </a:r>
              <a:r>
                <a:rPr lang="en-US" sz="1400" b="1" dirty="0" err="1">
                  <a:latin typeface="Consolas" panose="020B0609020204030204" pitchFamily="49" charset="0"/>
                </a:rPr>
                <a:t>Magnam</a:t>
              </a:r>
              <a:r>
                <a:rPr lang="en-US" sz="1400" b="1" dirty="0">
                  <a:latin typeface="Consolas" panose="020B0609020204030204" pitchFamily="49" charset="0"/>
                </a:rPr>
                <a:t>  </a:t>
              </a:r>
              <a:r>
                <a:rPr lang="en-US" sz="1400" b="1" dirty="0" err="1">
                  <a:latin typeface="Consolas" panose="020B0609020204030204" pitchFamily="49" charset="0"/>
                </a:rPr>
                <a:t>eaquedelectus</a:t>
              </a:r>
              <a:r>
                <a:rPr lang="en-US" sz="1400" b="1" dirty="0">
                  <a:latin typeface="Consolas" panose="020B0609020204030204" pitchFamily="49" charset="0"/>
                </a:rPr>
                <a:t> at nostrum </a:t>
              </a:r>
              <a:r>
                <a:rPr lang="en-US" sz="1400" b="1" dirty="0" err="1">
                  <a:latin typeface="Consolas" panose="020B0609020204030204" pitchFamily="49" charset="0"/>
                </a:rPr>
                <a:t>voluptates</a:t>
              </a:r>
              <a:r>
                <a:rPr lang="en-US" sz="1400" b="1" dirty="0">
                  <a:latin typeface="Consolas" panose="020B0609020204030204" pitchFamily="49" charset="0"/>
                </a:rPr>
                <a:t> </a:t>
              </a:r>
              <a:r>
                <a:rPr lang="en-US" sz="1400" b="1" dirty="0" err="1">
                  <a:latin typeface="Consolas" panose="020B0609020204030204" pitchFamily="49" charset="0"/>
                </a:rPr>
                <a:t>quae</a:t>
              </a:r>
              <a:r>
                <a:rPr lang="en-US" sz="1400" b="1" dirty="0">
                  <a:latin typeface="Consolas" panose="020B0609020204030204" pitchFamily="49" charset="0"/>
                </a:rPr>
                <a:t>! </a:t>
              </a:r>
              <a:r>
                <a:rPr lang="en-US" sz="1400" b="1" dirty="0" err="1">
                  <a:latin typeface="Consolas" panose="020B0609020204030204" pitchFamily="49" charset="0"/>
                </a:rPr>
                <a:t>Reiciendis</a:t>
              </a:r>
              <a:r>
                <a:rPr lang="en-US" sz="1400" b="1" dirty="0">
                  <a:latin typeface="Consolas" panose="020B0609020204030204" pitchFamily="49" charset="0"/>
                </a:rPr>
                <a:t> </a:t>
              </a:r>
              <a:r>
                <a:rPr lang="en-US" sz="1400" b="1" dirty="0" err="1">
                  <a:latin typeface="Consolas" panose="020B0609020204030204" pitchFamily="49" charset="0"/>
                </a:rPr>
                <a:t>accusamus</a:t>
              </a:r>
              <a:r>
                <a:rPr lang="en-US" sz="1400" b="1" dirty="0">
                  <a:latin typeface="Consolas" panose="020B0609020204030204" pitchFamily="49" charset="0"/>
                </a:rPr>
                <a:t> illum </a:t>
              </a:r>
              <a:r>
                <a:rPr lang="en-US" sz="1400" b="1" dirty="0" err="1">
                  <a:latin typeface="Consolas" panose="020B0609020204030204" pitchFamily="49" charset="0"/>
                </a:rPr>
                <a:t>voluptasut</a:t>
              </a:r>
              <a:r>
                <a:rPr lang="en-US" sz="1400" b="1" dirty="0">
                  <a:latin typeface="Consolas" panose="020B0609020204030204" pitchFamily="49" charset="0"/>
                </a:rPr>
                <a:t> sit </a:t>
              </a:r>
              <a:r>
                <a:rPr lang="en-US" sz="1400" b="1" dirty="0" err="1">
                  <a:latin typeface="Consolas" panose="020B0609020204030204" pitchFamily="49" charset="0"/>
                </a:rPr>
                <a:t>dolorum</a:t>
              </a:r>
              <a:r>
                <a:rPr lang="en-US" sz="1400" b="1" dirty="0">
                  <a:latin typeface="Consolas" panose="020B0609020204030204" pitchFamily="49" charset="0"/>
                </a:rPr>
                <a:t> </a:t>
              </a:r>
              <a:r>
                <a:rPr lang="en-US" sz="1400" b="1" dirty="0" err="1">
                  <a:latin typeface="Consolas" panose="020B0609020204030204" pitchFamily="49" charset="0"/>
                </a:rPr>
                <a:t>esse</a:t>
              </a:r>
              <a:r>
                <a:rPr lang="en-US" sz="1400" b="1" dirty="0">
                  <a:latin typeface="Consolas" panose="020B0609020204030204" pitchFamily="49" charset="0"/>
                </a:rPr>
                <a:t>. Dolores </a:t>
              </a:r>
              <a:r>
                <a:rPr lang="en-US" sz="1400" b="1" dirty="0" err="1">
                  <a:latin typeface="Consolas" panose="020B0609020204030204" pitchFamily="49" charset="0"/>
                </a:rPr>
                <a:t>nesciunt</a:t>
              </a:r>
              <a:r>
                <a:rPr lang="en-US" sz="1400" b="1" dirty="0">
                  <a:latin typeface="Consolas" panose="020B0609020204030204" pitchFamily="49" charset="0"/>
                </a:rPr>
                <a:t>, </a:t>
              </a:r>
              <a:r>
                <a:rPr lang="en-US" sz="1400" b="1" dirty="0" err="1">
                  <a:latin typeface="Consolas" panose="020B0609020204030204" pitchFamily="49" charset="0"/>
                </a:rPr>
                <a:t>neque</a:t>
              </a:r>
              <a:r>
                <a:rPr lang="en-US" sz="1400" b="1" dirty="0">
                  <a:latin typeface="Consolas" panose="020B0609020204030204" pitchFamily="49" charset="0"/>
                </a:rPr>
                <a:t> </a:t>
              </a:r>
              <a:r>
                <a:rPr lang="en-US" sz="1400" b="1" dirty="0" err="1">
                  <a:latin typeface="Consolas" panose="020B0609020204030204" pitchFamily="49" charset="0"/>
                </a:rPr>
                <a:t>illo</a:t>
              </a:r>
              <a:r>
                <a:rPr lang="en-US" sz="1400" b="1" dirty="0">
                  <a:latin typeface="Consolas" panose="020B0609020204030204" pitchFamily="49" charset="0"/>
                </a:rPr>
                <a:t> quasi nisi </a:t>
              </a:r>
              <a:r>
                <a:rPr lang="en-US" sz="1400" b="1" dirty="0" err="1">
                  <a:latin typeface="Consolas" panose="020B0609020204030204" pitchFamily="49" charset="0"/>
                </a:rPr>
                <a:t>iure</a:t>
              </a:r>
              <a:r>
                <a:rPr lang="en-US" sz="1400" b="1" dirty="0">
                  <a:latin typeface="Consolas" panose="020B0609020204030204" pitchFamily="49" charset="0"/>
                </a:rPr>
                <a:t>.</a:t>
              </a:r>
            </a:p>
            <a:p>
              <a:r>
                <a:rPr lang="en-US" sz="1400" b="1" dirty="0">
                  <a:latin typeface="Consolas" panose="020B0609020204030204" pitchFamily="49" charset="0"/>
                </a:rPr>
                <a:t>&lt;/p&gt;</a:t>
              </a:r>
            </a:p>
          </p:txBody>
        </p:sp>
        <p:sp>
          <p:nvSpPr>
            <p:cNvPr id="17" name="Rectangle 16">
              <a:extLst>
                <a:ext uri="{FF2B5EF4-FFF2-40B4-BE49-F238E27FC236}">
                  <a16:creationId xmlns:a16="http://schemas.microsoft.com/office/drawing/2014/main" id="{3F66B6B4-21C4-7EDA-F344-F39F7090DD4C}"/>
                </a:ext>
              </a:extLst>
            </p:cNvPr>
            <p:cNvSpPr/>
            <p:nvPr/>
          </p:nvSpPr>
          <p:spPr>
            <a:xfrm>
              <a:off x="2826327" y="3175198"/>
              <a:ext cx="1484249"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page.html</a:t>
              </a:r>
            </a:p>
          </p:txBody>
        </p:sp>
      </p:grpSp>
      <p:grpSp>
        <p:nvGrpSpPr>
          <p:cNvPr id="24" name="Group 23">
            <a:extLst>
              <a:ext uri="{FF2B5EF4-FFF2-40B4-BE49-F238E27FC236}">
                <a16:creationId xmlns:a16="http://schemas.microsoft.com/office/drawing/2014/main" id="{84CBE067-71E1-7254-D6D2-63B5DDC10F99}"/>
              </a:ext>
            </a:extLst>
          </p:cNvPr>
          <p:cNvGrpSpPr/>
          <p:nvPr/>
        </p:nvGrpSpPr>
        <p:grpSpPr>
          <a:xfrm>
            <a:off x="4630222" y="2405635"/>
            <a:ext cx="2393997" cy="2342374"/>
            <a:chOff x="356740" y="3175198"/>
            <a:chExt cx="3953838" cy="2342374"/>
          </a:xfrm>
        </p:grpSpPr>
        <p:sp>
          <p:nvSpPr>
            <p:cNvPr id="25" name="Rectangle 24">
              <a:extLst>
                <a:ext uri="{FF2B5EF4-FFF2-40B4-BE49-F238E27FC236}">
                  <a16:creationId xmlns:a16="http://schemas.microsoft.com/office/drawing/2014/main" id="{DB9A5C5E-297A-77E5-D854-FF007A662C70}"/>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 {</a:t>
              </a:r>
            </a:p>
            <a:p>
              <a:r>
                <a:rPr lang="en-US" dirty="0"/>
                <a:t>     color</a:t>
              </a:r>
              <a:r>
                <a:rPr lang="en-US" b="1" dirty="0"/>
                <a:t>:</a:t>
              </a:r>
              <a:r>
                <a:rPr lang="en-US" dirty="0"/>
                <a:t> red</a:t>
              </a:r>
              <a:r>
                <a:rPr lang="en-US" b="1" dirty="0"/>
                <a:t>;</a:t>
              </a:r>
              <a:endParaRPr lang="en-US" dirty="0"/>
            </a:p>
            <a:p>
              <a:r>
                <a:rPr lang="en-US" dirty="0"/>
                <a:t> }</a:t>
              </a:r>
            </a:p>
            <a:p>
              <a:r>
                <a:rPr lang="en-US" dirty="0"/>
                <a:t> p {</a:t>
              </a:r>
            </a:p>
            <a:p>
              <a:r>
                <a:rPr lang="en-US" dirty="0"/>
                <a:t>      color</a:t>
              </a:r>
              <a:r>
                <a:rPr lang="en-US" b="1" dirty="0"/>
                <a:t>:</a:t>
              </a:r>
              <a:r>
                <a:rPr lang="en-US" dirty="0"/>
                <a:t> green</a:t>
              </a:r>
              <a:r>
                <a:rPr lang="en-US" b="1" dirty="0"/>
                <a:t>;</a:t>
              </a:r>
              <a:endParaRPr lang="en-US" dirty="0"/>
            </a:p>
            <a:p>
              <a:r>
                <a:rPr lang="en-US" dirty="0"/>
                <a:t>  }</a:t>
              </a:r>
            </a:p>
          </p:txBody>
        </p:sp>
        <p:sp>
          <p:nvSpPr>
            <p:cNvPr id="26" name="Rectangle 25">
              <a:extLst>
                <a:ext uri="{FF2B5EF4-FFF2-40B4-BE49-F238E27FC236}">
                  <a16:creationId xmlns:a16="http://schemas.microsoft.com/office/drawing/2014/main" id="{3B9D0CA0-5069-3982-9103-2C41829012F2}"/>
                </a:ext>
              </a:extLst>
            </p:cNvPr>
            <p:cNvSpPr/>
            <p:nvPr/>
          </p:nvSpPr>
          <p:spPr>
            <a:xfrm>
              <a:off x="1859248" y="3175198"/>
              <a:ext cx="2451330"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style.css</a:t>
              </a:r>
            </a:p>
          </p:txBody>
        </p:sp>
      </p:grpSp>
      <p:grpSp>
        <p:nvGrpSpPr>
          <p:cNvPr id="29" name="Group 28">
            <a:extLst>
              <a:ext uri="{FF2B5EF4-FFF2-40B4-BE49-F238E27FC236}">
                <a16:creationId xmlns:a16="http://schemas.microsoft.com/office/drawing/2014/main" id="{6F86D484-043A-A6F3-EDD6-0ED43C756910}"/>
              </a:ext>
            </a:extLst>
          </p:cNvPr>
          <p:cNvGrpSpPr/>
          <p:nvPr/>
        </p:nvGrpSpPr>
        <p:grpSpPr>
          <a:xfrm>
            <a:off x="963063" y="5085951"/>
            <a:ext cx="6372919" cy="1346410"/>
            <a:chOff x="963063" y="5085951"/>
            <a:chExt cx="6372919" cy="1346410"/>
          </a:xfrm>
        </p:grpSpPr>
        <p:sp>
          <p:nvSpPr>
            <p:cNvPr id="27" name="Rectangle 26">
              <a:extLst>
                <a:ext uri="{FF2B5EF4-FFF2-40B4-BE49-F238E27FC236}">
                  <a16:creationId xmlns:a16="http://schemas.microsoft.com/office/drawing/2014/main" id="{DA7B16CC-3EEB-D61E-A1F2-6C88F9CFA801}"/>
                </a:ext>
              </a:extLst>
            </p:cNvPr>
            <p:cNvSpPr/>
            <p:nvPr/>
          </p:nvSpPr>
          <p:spPr>
            <a:xfrm>
              <a:off x="1773755" y="5085951"/>
              <a:ext cx="5562227" cy="1346410"/>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lvl="1"/>
              <a:r>
                <a:rPr lang="en-US" sz="1400" b="1" dirty="0">
                  <a:solidFill>
                    <a:schemeClr val="accent1"/>
                  </a:solidFill>
                  <a:latin typeface="Consolas" panose="020B0609020204030204" pitchFamily="49" charset="0"/>
                </a:rPr>
                <a:t>Lorem ipsum dolor sit </a:t>
              </a:r>
              <a:r>
                <a:rPr lang="en-US" sz="1400" b="1" dirty="0" err="1">
                  <a:solidFill>
                    <a:schemeClr val="accent1"/>
                  </a:solidFill>
                  <a:latin typeface="Consolas" panose="020B0609020204030204" pitchFamily="49" charset="0"/>
                </a:rPr>
                <a:t>amet</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consectetur</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adipisicing</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elit</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Magnam</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eaquedelectus</a:t>
              </a:r>
              <a:r>
                <a:rPr lang="en-US" sz="1400" b="1" dirty="0">
                  <a:solidFill>
                    <a:schemeClr val="accent1"/>
                  </a:solidFill>
                  <a:latin typeface="Consolas" panose="020B0609020204030204" pitchFamily="49" charset="0"/>
                </a:rPr>
                <a:t> at nostrum </a:t>
              </a:r>
              <a:r>
                <a:rPr lang="en-US" sz="1400" b="1" dirty="0" err="1">
                  <a:solidFill>
                    <a:schemeClr val="accent1"/>
                  </a:solidFill>
                  <a:latin typeface="Consolas" panose="020B0609020204030204" pitchFamily="49" charset="0"/>
                </a:rPr>
                <a:t>voluptates</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quae</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Reiciendis</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accusamus</a:t>
              </a:r>
              <a:r>
                <a:rPr lang="en-US" sz="1400" b="1" dirty="0">
                  <a:solidFill>
                    <a:schemeClr val="accent1"/>
                  </a:solidFill>
                  <a:latin typeface="Consolas" panose="020B0609020204030204" pitchFamily="49" charset="0"/>
                </a:rPr>
                <a:t> illum </a:t>
              </a:r>
              <a:r>
                <a:rPr lang="en-US" sz="1400" b="1" dirty="0" err="1">
                  <a:solidFill>
                    <a:schemeClr val="accent1"/>
                  </a:solidFill>
                  <a:latin typeface="Consolas" panose="020B0609020204030204" pitchFamily="49" charset="0"/>
                </a:rPr>
                <a:t>voluptasut</a:t>
              </a:r>
              <a:r>
                <a:rPr lang="en-US" sz="1400" b="1" dirty="0">
                  <a:solidFill>
                    <a:schemeClr val="accent1"/>
                  </a:solidFill>
                  <a:latin typeface="Consolas" panose="020B0609020204030204" pitchFamily="49" charset="0"/>
                </a:rPr>
                <a:t> sit </a:t>
              </a:r>
              <a:r>
                <a:rPr lang="en-US" sz="1400" b="1" dirty="0" err="1">
                  <a:solidFill>
                    <a:schemeClr val="accent1"/>
                  </a:solidFill>
                  <a:latin typeface="Consolas" panose="020B0609020204030204" pitchFamily="49" charset="0"/>
                </a:rPr>
                <a:t>dolorum</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esse</a:t>
              </a:r>
              <a:r>
                <a:rPr lang="en-US" sz="1400" b="1" dirty="0">
                  <a:solidFill>
                    <a:schemeClr val="accent1"/>
                  </a:solidFill>
                  <a:latin typeface="Consolas" panose="020B0609020204030204" pitchFamily="49" charset="0"/>
                </a:rPr>
                <a:t>. Dolores </a:t>
              </a:r>
              <a:r>
                <a:rPr lang="en-US" sz="1400" b="1" dirty="0" err="1">
                  <a:solidFill>
                    <a:schemeClr val="accent1"/>
                  </a:solidFill>
                  <a:latin typeface="Consolas" panose="020B0609020204030204" pitchFamily="49" charset="0"/>
                </a:rPr>
                <a:t>nesciunt</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neque</a:t>
              </a:r>
              <a:r>
                <a:rPr lang="en-US" sz="1400" b="1" dirty="0">
                  <a:solidFill>
                    <a:schemeClr val="accent1"/>
                  </a:solidFill>
                  <a:latin typeface="Consolas" panose="020B0609020204030204" pitchFamily="49" charset="0"/>
                </a:rPr>
                <a:t> </a:t>
              </a:r>
              <a:r>
                <a:rPr lang="en-US" sz="1400" b="1" dirty="0" err="1">
                  <a:solidFill>
                    <a:schemeClr val="accent1"/>
                  </a:solidFill>
                  <a:latin typeface="Consolas" panose="020B0609020204030204" pitchFamily="49" charset="0"/>
                </a:rPr>
                <a:t>illo</a:t>
              </a:r>
              <a:r>
                <a:rPr lang="en-US" sz="1400" b="1" dirty="0">
                  <a:solidFill>
                    <a:schemeClr val="accent1"/>
                  </a:solidFill>
                  <a:latin typeface="Consolas" panose="020B0609020204030204" pitchFamily="49" charset="0"/>
                </a:rPr>
                <a:t> quasi nisi </a:t>
              </a:r>
              <a:r>
                <a:rPr lang="en-US" sz="1400" b="1" dirty="0" err="1">
                  <a:solidFill>
                    <a:schemeClr val="accent1"/>
                  </a:solidFill>
                  <a:latin typeface="Consolas" panose="020B0609020204030204" pitchFamily="49" charset="0"/>
                </a:rPr>
                <a:t>iure</a:t>
              </a:r>
              <a:r>
                <a:rPr lang="en-US" sz="1400" b="1" dirty="0">
                  <a:solidFill>
                    <a:schemeClr val="accent1"/>
                  </a:solidFill>
                  <a:latin typeface="Consolas" panose="020B0609020204030204" pitchFamily="49" charset="0"/>
                </a:rPr>
                <a:t>.</a:t>
              </a:r>
            </a:p>
          </p:txBody>
        </p:sp>
        <p:sp>
          <p:nvSpPr>
            <p:cNvPr id="28" name="Rectangle 27">
              <a:extLst>
                <a:ext uri="{FF2B5EF4-FFF2-40B4-BE49-F238E27FC236}">
                  <a16:creationId xmlns:a16="http://schemas.microsoft.com/office/drawing/2014/main" id="{4F71E306-1E0C-0263-0C09-C3D42544FDBC}"/>
                </a:ext>
              </a:extLst>
            </p:cNvPr>
            <p:cNvSpPr/>
            <p:nvPr/>
          </p:nvSpPr>
          <p:spPr>
            <a:xfrm>
              <a:off x="963063" y="5487690"/>
              <a:ext cx="1261383" cy="54293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Browser</a:t>
              </a:r>
            </a:p>
          </p:txBody>
        </p:sp>
      </p:grpSp>
      <p:grpSp>
        <p:nvGrpSpPr>
          <p:cNvPr id="37" name="Group 36">
            <a:extLst>
              <a:ext uri="{FF2B5EF4-FFF2-40B4-BE49-F238E27FC236}">
                <a16:creationId xmlns:a16="http://schemas.microsoft.com/office/drawing/2014/main" id="{1882FEC0-055E-5100-2F3A-9E6CB1D61BF1}"/>
              </a:ext>
            </a:extLst>
          </p:cNvPr>
          <p:cNvGrpSpPr/>
          <p:nvPr/>
        </p:nvGrpSpPr>
        <p:grpSpPr>
          <a:xfrm>
            <a:off x="4353611" y="3386367"/>
            <a:ext cx="4549145" cy="1146659"/>
            <a:chOff x="4353611" y="3386367"/>
            <a:chExt cx="4549145" cy="1146659"/>
          </a:xfrm>
        </p:grpSpPr>
        <p:grpSp>
          <p:nvGrpSpPr>
            <p:cNvPr id="35" name="Group 34">
              <a:extLst>
                <a:ext uri="{FF2B5EF4-FFF2-40B4-BE49-F238E27FC236}">
                  <a16:creationId xmlns:a16="http://schemas.microsoft.com/office/drawing/2014/main" id="{76AC2366-F7EB-3183-C50D-1E8081489D1C}"/>
                </a:ext>
              </a:extLst>
            </p:cNvPr>
            <p:cNvGrpSpPr/>
            <p:nvPr/>
          </p:nvGrpSpPr>
          <p:grpSpPr>
            <a:xfrm>
              <a:off x="6371243" y="3386367"/>
              <a:ext cx="2531513" cy="704929"/>
              <a:chOff x="6371243" y="3386367"/>
              <a:chExt cx="2531513" cy="704929"/>
            </a:xfrm>
          </p:grpSpPr>
          <p:sp>
            <p:nvSpPr>
              <p:cNvPr id="30" name="Rectangle 29">
                <a:extLst>
                  <a:ext uri="{FF2B5EF4-FFF2-40B4-BE49-F238E27FC236}">
                    <a16:creationId xmlns:a16="http://schemas.microsoft.com/office/drawing/2014/main" id="{FAE44A8D-54D8-5EA1-1883-2FA75E327532}"/>
                  </a:ext>
                </a:extLst>
              </p:cNvPr>
              <p:cNvSpPr/>
              <p:nvPr/>
            </p:nvSpPr>
            <p:spPr>
              <a:xfrm rot="21248818">
                <a:off x="6371243" y="3386367"/>
                <a:ext cx="2531513" cy="618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This is heavier</a:t>
                </a:r>
              </a:p>
            </p:txBody>
          </p:sp>
          <p:cxnSp>
            <p:nvCxnSpPr>
              <p:cNvPr id="32" name="Straight Arrow Connector 31">
                <a:extLst>
                  <a:ext uri="{FF2B5EF4-FFF2-40B4-BE49-F238E27FC236}">
                    <a16:creationId xmlns:a16="http://schemas.microsoft.com/office/drawing/2014/main" id="{158C8A97-F9DB-5F22-7AD1-50767CD82848}"/>
                  </a:ext>
                </a:extLst>
              </p:cNvPr>
              <p:cNvCxnSpPr>
                <a:cxnSpLocks/>
              </p:cNvCxnSpPr>
              <p:nvPr/>
            </p:nvCxnSpPr>
            <p:spPr>
              <a:xfrm flipH="1">
                <a:off x="6480932" y="3785875"/>
                <a:ext cx="2257823" cy="305421"/>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80054A5D-9239-ADA7-6EED-C07F713D5E1D}"/>
                </a:ext>
              </a:extLst>
            </p:cNvPr>
            <p:cNvSpPr/>
            <p:nvPr/>
          </p:nvSpPr>
          <p:spPr>
            <a:xfrm>
              <a:off x="4353611" y="3659628"/>
              <a:ext cx="2116096" cy="87339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559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heel(1)">
                                      <p:cBhvr>
                                        <p:cTn id="30"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6BEE468-4AB4-48D3-6516-FA46BA0513A2}"/>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C8BC047E-82CC-AC32-8828-CD33D782EBE1}"/>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9843B1C3-4352-0F50-EC0D-EB276D029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59E3DC41-7E46-CE69-5CFC-57D863FB4EF2}"/>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B5C10F1-499E-F9E7-DF2A-938DBFF6C10F}"/>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D05E21-AD20-BE95-5183-EA752F29E184}"/>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4B6A5D-3D21-357D-B160-B7FC663CAAF1}"/>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23FAF19-C2DF-CC65-5FF9-DB6D4901D463}"/>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825D84B2-712A-ACCC-1FA5-59CF07B5B7A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4C5116CB-47CD-085D-24E0-A027B8713E85}"/>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3ED52A9-4CCC-99B1-3F66-E7BA959721C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AD4DE17-D79E-C580-BFBF-96869EB84256}"/>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A9D40FD-B3D1-9137-3D9C-59C7E3342667}"/>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966BFF0-D541-4722-17F3-C348C2F59BF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8900AF5E-77C6-B84A-795E-E26952E59C9C}"/>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1C7D0A31-3078-195E-E6A3-87C5B1EBFD46}"/>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E92C9FC8-28CA-0414-7C1E-9B734960D15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4FC98E81-E2D3-8051-2B26-72AD58D80781}"/>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AA70D046-4E22-8E49-D327-2A2102CC9016}"/>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C1BE77F2-F4AC-A595-EFA9-38B37C174381}"/>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FE4D939-058D-855A-9A3D-F916E283B8AE}"/>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F78074FD-5920-F36B-6ECB-D0F54DE41679}"/>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7305F974-BA2E-519C-F216-723736B5202A}"/>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1769939-2AF1-882E-D14D-B9D7B19A37F1}"/>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1EF57FEC-5BDA-C879-EFFD-F81494514B05}"/>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05CBF0F1-8C2C-46AA-77BB-9282476A511C}"/>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F25C7A4-E095-2515-9CFF-DDB146D36413}"/>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95380534-7B70-C7D5-1FCB-D32D03BC6B9F}"/>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A77F9930-41F1-9C81-C0C1-6F59E3CD2DE2}"/>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2BB9A05-96B2-81FF-553C-B64725A7913A}"/>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C7B413A6-01BB-8F0A-DAB3-07576B606BED}"/>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1BA5D592-9983-3258-D87A-E4EAF499F469}"/>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09C3B65-69C1-21C1-E152-566762DABE3E}"/>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92092685-F882-4344-1034-CAD3BA7B149B}"/>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3F6500A2-DA88-A2A7-C645-44E93B51CA6A}"/>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8BF9C6E2-65C8-3D02-0FAB-F3F670D49D1F}"/>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E2402445-84EF-555A-0560-990A77C70E2E}"/>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CBB89D1B-B085-D278-6072-FA64386EE7BD}"/>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4CD2AF90-EA28-0DD0-17B0-7AC95392A4BB}"/>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7CB12611-A7FB-6729-7C97-67279BE1119E}"/>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1E55C26E-64CB-D46C-3592-E983148D1FEE}"/>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4AD552CF-2F52-7357-BF71-404364580B00}"/>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64971F9D-4F25-0148-3FE0-3B846EDB7CD7}"/>
              </a:ext>
            </a:extLst>
          </p:cNvPr>
          <p:cNvSpPr/>
          <p:nvPr/>
        </p:nvSpPr>
        <p:spPr>
          <a:xfrm>
            <a:off x="6598897" y="3238611"/>
            <a:ext cx="1398369"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2" name="Rectangle 21">
            <a:extLst>
              <a:ext uri="{FF2B5EF4-FFF2-40B4-BE49-F238E27FC236}">
                <a16:creationId xmlns:a16="http://schemas.microsoft.com/office/drawing/2014/main" id="{7FE14B3B-98B2-5515-DD23-A4DEB5000916}"/>
              </a:ext>
            </a:extLst>
          </p:cNvPr>
          <p:cNvSpPr/>
          <p:nvPr/>
        </p:nvSpPr>
        <p:spPr>
          <a:xfrm>
            <a:off x="546730" y="4184269"/>
            <a:ext cx="2927464" cy="600247"/>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grid-area: footer</a:t>
            </a:r>
          </a:p>
        </p:txBody>
      </p:sp>
      <p:sp>
        <p:nvSpPr>
          <p:cNvPr id="31" name="Oval 30">
            <a:extLst>
              <a:ext uri="{FF2B5EF4-FFF2-40B4-BE49-F238E27FC236}">
                <a16:creationId xmlns:a16="http://schemas.microsoft.com/office/drawing/2014/main" id="{D49F276C-6CC5-A86E-3B24-69BA751DEA5E}"/>
              </a:ext>
            </a:extLst>
          </p:cNvPr>
          <p:cNvSpPr/>
          <p:nvPr/>
        </p:nvSpPr>
        <p:spPr>
          <a:xfrm>
            <a:off x="8214853" y="4295916"/>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9B76FB7-0B76-4E12-42DD-FAFA19253D45}"/>
              </a:ext>
            </a:extLst>
          </p:cNvPr>
          <p:cNvGrpSpPr/>
          <p:nvPr/>
        </p:nvGrpSpPr>
        <p:grpSpPr>
          <a:xfrm>
            <a:off x="6115038" y="1981424"/>
            <a:ext cx="2392464" cy="556710"/>
            <a:chOff x="6124977" y="1981424"/>
            <a:chExt cx="2392464" cy="556710"/>
          </a:xfrm>
        </p:grpSpPr>
        <p:sp>
          <p:nvSpPr>
            <p:cNvPr id="32" name="Oval 31">
              <a:extLst>
                <a:ext uri="{FF2B5EF4-FFF2-40B4-BE49-F238E27FC236}">
                  <a16:creationId xmlns:a16="http://schemas.microsoft.com/office/drawing/2014/main" id="{3885A0CD-D99D-4587-9D96-CCC0FA83FA15}"/>
                </a:ext>
              </a:extLst>
            </p:cNvPr>
            <p:cNvSpPr/>
            <p:nvPr/>
          </p:nvSpPr>
          <p:spPr>
            <a:xfrm>
              <a:off x="6124977" y="2020624"/>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5BFE60E-79C4-CF44-6AE6-DA82C65DACEB}"/>
                </a:ext>
              </a:extLst>
            </p:cNvPr>
            <p:cNvSpPr/>
            <p:nvPr/>
          </p:nvSpPr>
          <p:spPr>
            <a:xfrm>
              <a:off x="7582042" y="1981424"/>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8803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circle(in)">
                                      <p:cBhvr>
                                        <p:cTn id="12"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EDDE397-E2BF-1D3A-239B-9DC663706D80}"/>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2701CF5-2754-2532-59CE-E390B616D3A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DF260942-FABC-C682-E676-0DF8103F5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26D69CD-2B66-910F-CAF3-443418A76A1F}"/>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ABB302-7C4E-D9A2-6B7E-897FD7D11980}"/>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1B99924-EA6E-DCB3-3E3C-90D857B19B57}"/>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184CB1-A82E-218B-E0F7-F82E3559398E}"/>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97D5047-480B-14CB-A15A-2664C8FA82F1}"/>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BCEBCD18-AB8E-6B3D-6409-68D82232816B}"/>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3AC1941A-AEA6-48F0-C11B-C8392C72387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7A2C3BE-3384-AA77-07CB-C2EC22E33209}"/>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053100A-CA0C-5A78-2820-C28B7737ED8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813CE68-F1C3-0D28-A5D7-27CED9EFE86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F9BDE62-8F1A-B996-CFA3-A3BF7AD85D6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EBCDD502-20BC-18B0-0827-52FA19293FC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125CD6B-EE5B-F70F-EC6F-6B226AB47D6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FDDC7025-B951-DE54-554F-023AC977DF45}"/>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CA7DC11D-4DD3-E8EF-D714-4BB3CC348BDD}"/>
              </a:ext>
            </a:extLst>
          </p:cNvPr>
          <p:cNvSpPr/>
          <p:nvPr/>
        </p:nvSpPr>
        <p:spPr>
          <a:xfrm>
            <a:off x="4787648" y="2120388"/>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63B1A6F7-A70A-7546-0645-B877731CA20F}"/>
              </a:ext>
            </a:extLst>
          </p:cNvPr>
          <p:cNvGrpSpPr/>
          <p:nvPr/>
        </p:nvGrpSpPr>
        <p:grpSpPr>
          <a:xfrm>
            <a:off x="4629714" y="2904116"/>
            <a:ext cx="4514227" cy="457200"/>
            <a:chOff x="3304596" y="4573377"/>
            <a:chExt cx="3499045" cy="457200"/>
          </a:xfrm>
        </p:grpSpPr>
        <p:cxnSp>
          <p:nvCxnSpPr>
            <p:cNvPr id="51" name="Straight Arrow Connector 50">
              <a:extLst>
                <a:ext uri="{FF2B5EF4-FFF2-40B4-BE49-F238E27FC236}">
                  <a16:creationId xmlns:a16="http://schemas.microsoft.com/office/drawing/2014/main" id="{A879F10B-73A4-3C5B-046E-875A5FD77B99}"/>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ACFD4-EBB7-7F5A-53F7-69E9944CB2F8}"/>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43AEB95D-AEC7-0CB8-AADB-9F2913BF483C}"/>
              </a:ext>
            </a:extLst>
          </p:cNvPr>
          <p:cNvGrpSpPr/>
          <p:nvPr/>
        </p:nvGrpSpPr>
        <p:grpSpPr>
          <a:xfrm>
            <a:off x="4629714" y="3658001"/>
            <a:ext cx="4662792" cy="457200"/>
            <a:chOff x="1836864" y="4591825"/>
            <a:chExt cx="4662792" cy="457200"/>
          </a:xfrm>
        </p:grpSpPr>
        <p:cxnSp>
          <p:nvCxnSpPr>
            <p:cNvPr id="60" name="Straight Arrow Connector 59">
              <a:extLst>
                <a:ext uri="{FF2B5EF4-FFF2-40B4-BE49-F238E27FC236}">
                  <a16:creationId xmlns:a16="http://schemas.microsoft.com/office/drawing/2014/main" id="{A818FCDA-0C2A-3425-1E58-594B46C246D2}"/>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1FA115F-329A-4B2F-DE5A-80AD1DEF706D}"/>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5BCD2CEB-7379-DF07-9858-E38F542FB9A4}"/>
              </a:ext>
            </a:extLst>
          </p:cNvPr>
          <p:cNvGrpSpPr/>
          <p:nvPr/>
        </p:nvGrpSpPr>
        <p:grpSpPr>
          <a:xfrm>
            <a:off x="4636887" y="4303580"/>
            <a:ext cx="4674420" cy="457200"/>
            <a:chOff x="1729562" y="4608020"/>
            <a:chExt cx="4674420" cy="457200"/>
          </a:xfrm>
        </p:grpSpPr>
        <p:cxnSp>
          <p:nvCxnSpPr>
            <p:cNvPr id="63" name="Straight Arrow Connector 62">
              <a:extLst>
                <a:ext uri="{FF2B5EF4-FFF2-40B4-BE49-F238E27FC236}">
                  <a16:creationId xmlns:a16="http://schemas.microsoft.com/office/drawing/2014/main" id="{7AE2C980-A5EC-D2A5-805D-FB9E9A0423F8}"/>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D3DAF33-EDE4-9A25-74C6-AC986635D8DD}"/>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4676BAA0-4CDF-0026-A22A-A3F383E039ED}"/>
              </a:ext>
            </a:extLst>
          </p:cNvPr>
          <p:cNvGrpSpPr/>
          <p:nvPr/>
        </p:nvGrpSpPr>
        <p:grpSpPr>
          <a:xfrm>
            <a:off x="6116177" y="1963630"/>
            <a:ext cx="914400" cy="3014688"/>
            <a:chOff x="2631440" y="4125615"/>
            <a:chExt cx="914400" cy="2078499"/>
          </a:xfrm>
        </p:grpSpPr>
        <p:cxnSp>
          <p:nvCxnSpPr>
            <p:cNvPr id="66" name="Straight Arrow Connector 65">
              <a:extLst>
                <a:ext uri="{FF2B5EF4-FFF2-40B4-BE49-F238E27FC236}">
                  <a16:creationId xmlns:a16="http://schemas.microsoft.com/office/drawing/2014/main" id="{7A09C9DC-743F-46B4-13AA-9BE378C9772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BBA0925F-3048-144D-E54E-E8129FBCB60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90C745A-9F33-11E7-2685-71BAFE4ECC23}"/>
              </a:ext>
            </a:extLst>
          </p:cNvPr>
          <p:cNvGrpSpPr/>
          <p:nvPr/>
        </p:nvGrpSpPr>
        <p:grpSpPr>
          <a:xfrm>
            <a:off x="7527666" y="1948530"/>
            <a:ext cx="1026161" cy="3038073"/>
            <a:chOff x="2541535" y="4090834"/>
            <a:chExt cx="1026161" cy="2113280"/>
          </a:xfrm>
        </p:grpSpPr>
        <p:cxnSp>
          <p:nvCxnSpPr>
            <p:cNvPr id="74" name="Straight Arrow Connector 73">
              <a:extLst>
                <a:ext uri="{FF2B5EF4-FFF2-40B4-BE49-F238E27FC236}">
                  <a16:creationId xmlns:a16="http://schemas.microsoft.com/office/drawing/2014/main" id="{D205C2F2-CCE2-476F-ADDF-6BABA1AB8BD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C2FB2F4-7CAA-9507-3215-F896269D0865}"/>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Bahnschrift" panose="020B0502040204020203" pitchFamily="34" charset="0"/>
                </a:rPr>
                <a:t>Col  - 2</a:t>
              </a:r>
            </a:p>
          </p:txBody>
        </p:sp>
      </p:grpSp>
      <p:grpSp>
        <p:nvGrpSpPr>
          <p:cNvPr id="24" name="Group 23">
            <a:extLst>
              <a:ext uri="{FF2B5EF4-FFF2-40B4-BE49-F238E27FC236}">
                <a16:creationId xmlns:a16="http://schemas.microsoft.com/office/drawing/2014/main" id="{A37D178B-CD3E-01CD-453E-BB6A94F28B23}"/>
              </a:ext>
            </a:extLst>
          </p:cNvPr>
          <p:cNvGrpSpPr/>
          <p:nvPr/>
        </p:nvGrpSpPr>
        <p:grpSpPr>
          <a:xfrm>
            <a:off x="5106007" y="2532469"/>
            <a:ext cx="2923644" cy="1980759"/>
            <a:chOff x="5106007" y="1668869"/>
            <a:chExt cx="2923644" cy="1980759"/>
          </a:xfrm>
        </p:grpSpPr>
        <p:sp>
          <p:nvSpPr>
            <p:cNvPr id="10" name="Rectangle 9">
              <a:extLst>
                <a:ext uri="{FF2B5EF4-FFF2-40B4-BE49-F238E27FC236}">
                  <a16:creationId xmlns:a16="http://schemas.microsoft.com/office/drawing/2014/main" id="{4A129CE8-8C16-55C2-A730-3008AE2DD341}"/>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dirty="0">
                <a:solidFill>
                  <a:schemeClr val="tx1"/>
                </a:solidFill>
                <a:latin typeface="Bahnschrift" panose="020B0502040204020203" pitchFamily="34" charset="0"/>
              </a:endParaRPr>
            </a:p>
          </p:txBody>
        </p:sp>
        <p:sp>
          <p:nvSpPr>
            <p:cNvPr id="16" name="Rectangle 15">
              <a:extLst>
                <a:ext uri="{FF2B5EF4-FFF2-40B4-BE49-F238E27FC236}">
                  <a16:creationId xmlns:a16="http://schemas.microsoft.com/office/drawing/2014/main" id="{8E5D16C9-C7C1-C2B3-5AA2-50881AA83BCF}"/>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25" name="Rectangle 24">
              <a:extLst>
                <a:ext uri="{FF2B5EF4-FFF2-40B4-BE49-F238E27FC236}">
                  <a16:creationId xmlns:a16="http://schemas.microsoft.com/office/drawing/2014/main" id="{D6E00867-9601-4A63-D4E3-37726EE1697D}"/>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dirty="0">
                <a:solidFill>
                  <a:schemeClr val="tx1"/>
                </a:solidFill>
                <a:latin typeface="Bahnschrift" panose="020B0502040204020203" pitchFamily="34" charset="0"/>
              </a:endParaRPr>
            </a:p>
          </p:txBody>
        </p:sp>
        <p:sp>
          <p:nvSpPr>
            <p:cNvPr id="28" name="Rectangle 27">
              <a:extLst>
                <a:ext uri="{FF2B5EF4-FFF2-40B4-BE49-F238E27FC236}">
                  <a16:creationId xmlns:a16="http://schemas.microsoft.com/office/drawing/2014/main" id="{42498A0D-A564-2F72-DA02-855ABBBBA134}"/>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9" name="Rectangle 28">
              <a:extLst>
                <a:ext uri="{FF2B5EF4-FFF2-40B4-BE49-F238E27FC236}">
                  <a16:creationId xmlns:a16="http://schemas.microsoft.com/office/drawing/2014/main" id="{4C555C37-1F47-267E-C02D-AD6D77215EF0}"/>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0" name="Rectangle 29">
              <a:extLst>
                <a:ext uri="{FF2B5EF4-FFF2-40B4-BE49-F238E27FC236}">
                  <a16:creationId xmlns:a16="http://schemas.microsoft.com/office/drawing/2014/main" id="{1C2B1C56-07DC-0F55-62DD-7231316E7675}"/>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dirty="0">
                <a:solidFill>
                  <a:schemeClr val="tx1"/>
                </a:solidFill>
                <a:latin typeface="Bahnschrift" panose="020B0502040204020203" pitchFamily="34" charset="0"/>
              </a:endParaRPr>
            </a:p>
          </p:txBody>
        </p:sp>
      </p:grpSp>
      <p:sp>
        <p:nvSpPr>
          <p:cNvPr id="3" name="Rectangle 2">
            <a:extLst>
              <a:ext uri="{FF2B5EF4-FFF2-40B4-BE49-F238E27FC236}">
                <a16:creationId xmlns:a16="http://schemas.microsoft.com/office/drawing/2014/main" id="{11200D40-0D51-1D04-6342-A37D744A4CC1}"/>
              </a:ext>
            </a:extLst>
          </p:cNvPr>
          <p:cNvSpPr/>
          <p:nvPr/>
        </p:nvSpPr>
        <p:spPr>
          <a:xfrm>
            <a:off x="5083968" y="2541091"/>
            <a:ext cx="2927464"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17" name="Rectangle 16">
            <a:extLst>
              <a:ext uri="{FF2B5EF4-FFF2-40B4-BE49-F238E27FC236}">
                <a16:creationId xmlns:a16="http://schemas.microsoft.com/office/drawing/2014/main" id="{73EAB9C4-D1A6-E40A-BD22-400AF250172E}"/>
              </a:ext>
            </a:extLst>
          </p:cNvPr>
          <p:cNvSpPr/>
          <p:nvPr/>
        </p:nvSpPr>
        <p:spPr>
          <a:xfrm>
            <a:off x="5066921" y="3242126"/>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21" name="Rectangle 20">
            <a:extLst>
              <a:ext uri="{FF2B5EF4-FFF2-40B4-BE49-F238E27FC236}">
                <a16:creationId xmlns:a16="http://schemas.microsoft.com/office/drawing/2014/main" id="{AF79AFF2-6732-3316-1EDC-0023CBDB19AA}"/>
              </a:ext>
            </a:extLst>
          </p:cNvPr>
          <p:cNvSpPr/>
          <p:nvPr/>
        </p:nvSpPr>
        <p:spPr>
          <a:xfrm>
            <a:off x="6598897" y="3238611"/>
            <a:ext cx="1398369"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22" name="Rectangle 21">
            <a:extLst>
              <a:ext uri="{FF2B5EF4-FFF2-40B4-BE49-F238E27FC236}">
                <a16:creationId xmlns:a16="http://schemas.microsoft.com/office/drawing/2014/main" id="{E5B2595B-1BE8-2E02-4557-83F83129DE93}"/>
              </a:ext>
            </a:extLst>
          </p:cNvPr>
          <p:cNvSpPr/>
          <p:nvPr/>
        </p:nvSpPr>
        <p:spPr>
          <a:xfrm>
            <a:off x="5106007" y="3945955"/>
            <a:ext cx="2927464" cy="539003"/>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Footer</a:t>
            </a:r>
          </a:p>
        </p:txBody>
      </p:sp>
      <p:sp>
        <p:nvSpPr>
          <p:cNvPr id="31" name="Oval 30">
            <a:extLst>
              <a:ext uri="{FF2B5EF4-FFF2-40B4-BE49-F238E27FC236}">
                <a16:creationId xmlns:a16="http://schemas.microsoft.com/office/drawing/2014/main" id="{DA11F0BC-34C8-35AD-D864-82716DB2A7A2}"/>
              </a:ext>
            </a:extLst>
          </p:cNvPr>
          <p:cNvSpPr/>
          <p:nvPr/>
        </p:nvSpPr>
        <p:spPr>
          <a:xfrm>
            <a:off x="8214853" y="4295916"/>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1B30260-FCEA-BBC7-1DCF-F52DB641E87C}"/>
              </a:ext>
            </a:extLst>
          </p:cNvPr>
          <p:cNvGrpSpPr/>
          <p:nvPr/>
        </p:nvGrpSpPr>
        <p:grpSpPr>
          <a:xfrm>
            <a:off x="6115038" y="1981424"/>
            <a:ext cx="2392464" cy="556710"/>
            <a:chOff x="6124977" y="1981424"/>
            <a:chExt cx="2392464" cy="556710"/>
          </a:xfrm>
        </p:grpSpPr>
        <p:sp>
          <p:nvSpPr>
            <p:cNvPr id="32" name="Oval 31">
              <a:extLst>
                <a:ext uri="{FF2B5EF4-FFF2-40B4-BE49-F238E27FC236}">
                  <a16:creationId xmlns:a16="http://schemas.microsoft.com/office/drawing/2014/main" id="{59BEB26A-9120-45B6-B7B7-840E55283968}"/>
                </a:ext>
              </a:extLst>
            </p:cNvPr>
            <p:cNvSpPr/>
            <p:nvPr/>
          </p:nvSpPr>
          <p:spPr>
            <a:xfrm>
              <a:off x="6124977" y="2020624"/>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F4FF747-2FEF-8CB8-DA32-D5E72F012532}"/>
                </a:ext>
              </a:extLst>
            </p:cNvPr>
            <p:cNvSpPr/>
            <p:nvPr/>
          </p:nvSpPr>
          <p:spPr>
            <a:xfrm>
              <a:off x="7582042" y="1981424"/>
              <a:ext cx="935399" cy="517510"/>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7397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DC2159C-162A-4426-F5CF-D9839CD0C517}"/>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560B4A1-6649-0FAD-A718-02C1ED459C7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EEF871D-23E1-F8F8-6DD6-2D6AB0651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5753A89-B1DE-FAE4-543B-2DBE7F4E4BA4}"/>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EBEE80-F5CB-1C42-789E-DA94E4A68A5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CC11-61AD-9DEE-D361-52E48D7B310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F09E29-F7CD-A599-C873-160A66350288}"/>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D9EB403F-CD12-AD9B-E604-B78EC0D51E77}"/>
              </a:ext>
            </a:extLst>
          </p:cNvPr>
          <p:cNvGrpSpPr/>
          <p:nvPr/>
        </p:nvGrpSpPr>
        <p:grpSpPr>
          <a:xfrm>
            <a:off x="98184" y="48158"/>
            <a:ext cx="8804969" cy="6590005"/>
            <a:chOff x="108155" y="153385"/>
            <a:chExt cx="8804969" cy="6590005"/>
          </a:xfrm>
        </p:grpSpPr>
        <p:grpSp>
          <p:nvGrpSpPr>
            <p:cNvPr id="2" name="Group 1">
              <a:extLst>
                <a:ext uri="{FF2B5EF4-FFF2-40B4-BE49-F238E27FC236}">
                  <a16:creationId xmlns:a16="http://schemas.microsoft.com/office/drawing/2014/main" id="{D430BA92-ECBE-F9B0-A02C-E832F3681858}"/>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651FA68-6D10-D04D-85AD-DED62AEACA79}"/>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94AAA23-EF57-6962-F89F-E73AEFE9F410}"/>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38F0311-D6B4-42CC-FE19-491BED888D60}"/>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DB3EA16-31F7-2F2C-D19C-D3539FB72F1D}"/>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D823C63-0BF3-0BE0-C97C-F2D802D25C6A}"/>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0D58D858-FE26-0581-6B83-5C6C45364D9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3CF95FA0-DAE9-82CE-C769-D05F9C0EDC1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95ED0AFF-5392-05B3-58E1-DEF6F7B0B6B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EEC0E9D8-37C8-22DA-08B6-A34E53490FC0}"/>
              </a:ext>
            </a:extLst>
          </p:cNvPr>
          <p:cNvSpPr/>
          <p:nvPr/>
        </p:nvSpPr>
        <p:spPr>
          <a:xfrm>
            <a:off x="864903" y="2276716"/>
            <a:ext cx="7630096" cy="328927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Gill Sans MT" panose="020B0502020104020203" pitchFamily="34" charset="0"/>
              </a:rPr>
              <a:t>display:  </a:t>
            </a:r>
            <a:r>
              <a:rPr lang="en-US" sz="2400" dirty="0">
                <a:solidFill>
                  <a:schemeClr val="accent1"/>
                </a:solidFill>
                <a:highlight>
                  <a:srgbClr val="FFFF00"/>
                </a:highlight>
                <a:latin typeface="Gill Sans MT" panose="020B0502020104020203" pitchFamily="34" charset="0"/>
              </a:rPr>
              <a:t>grid or inline-grid</a:t>
            </a:r>
            <a:r>
              <a:rPr lang="en-US" sz="2400" dirty="0">
                <a:solidFill>
                  <a:schemeClr val="tx1"/>
                </a:solidFill>
                <a:highlight>
                  <a:srgbClr val="FFFF00"/>
                </a:highlight>
                <a:latin typeface="Gill Sans MT" panose="020B0502020104020203" pitchFamily="34" charset="0"/>
              </a:rPr>
              <a:t>;</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gap: </a:t>
            </a:r>
            <a:r>
              <a:rPr lang="en-US" sz="2400" dirty="0">
                <a:solidFill>
                  <a:srgbClr val="00B050"/>
                </a:solidFill>
                <a:latin typeface="Gill Sans MT" panose="020B0502020104020203" pitchFamily="34" charset="0"/>
              </a:rPr>
              <a:t>row-gap </a:t>
            </a:r>
            <a:r>
              <a:rPr lang="en-US" sz="2400" dirty="0" err="1">
                <a:solidFill>
                  <a:srgbClr val="00B050"/>
                </a:solidFill>
                <a:latin typeface="Gill Sans MT" panose="020B0502020104020203" pitchFamily="34" charset="0"/>
              </a:rPr>
              <a:t>colum</a:t>
            </a:r>
            <a:r>
              <a:rPr lang="en-US" sz="2400" dirty="0">
                <a:solidFill>
                  <a:srgbClr val="00B050"/>
                </a:solidFill>
                <a:latin typeface="Gill Sans MT" panose="020B0502020104020203" pitchFamily="34" charset="0"/>
              </a:rPr>
              <a:t>-gap;</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grid-area: </a:t>
            </a:r>
            <a:r>
              <a:rPr lang="en-US" sz="2400" dirty="0" err="1">
                <a:solidFill>
                  <a:srgbClr val="00B050"/>
                </a:solidFill>
                <a:latin typeface="Gill Sans MT" panose="020B0502020104020203" pitchFamily="34" charset="0"/>
              </a:rPr>
              <a:t>itemname</a:t>
            </a:r>
            <a:r>
              <a:rPr lang="en-US" sz="2400" dirty="0">
                <a:solidFill>
                  <a:srgbClr val="00B050"/>
                </a:solidFill>
                <a:latin typeface="Gill Sans MT" panose="020B0502020104020203" pitchFamily="34" charset="0"/>
              </a:rPr>
              <a:t> | grid-row-start / grid-column-start / grid-row-end / grid-column-end;</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grid-column: </a:t>
            </a:r>
            <a:r>
              <a:rPr lang="en-US" sz="2400" dirty="0">
                <a:solidFill>
                  <a:srgbClr val="00B050"/>
                </a:solidFill>
                <a:latin typeface="Gill Sans MT" panose="020B0502020104020203" pitchFamily="34" charset="0"/>
              </a:rPr>
              <a:t>grid-column-start/ grid-column-end;</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grid-row: </a:t>
            </a:r>
            <a:r>
              <a:rPr lang="en-US" sz="2400" dirty="0">
                <a:solidFill>
                  <a:srgbClr val="00B050"/>
                </a:solidFill>
                <a:latin typeface="Gill Sans MT" panose="020B0502020104020203" pitchFamily="34" charset="0"/>
              </a:rPr>
              <a:t>grid-row-start / grid-row-end;</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grid-template: </a:t>
            </a:r>
            <a:r>
              <a:rPr lang="en-US" sz="2400" dirty="0">
                <a:solidFill>
                  <a:srgbClr val="00B050"/>
                </a:solidFill>
                <a:latin typeface="Gill Sans MT" panose="020B0502020104020203" pitchFamily="34" charset="0"/>
              </a:rPr>
              <a:t>grid-template-rows / grid-template-columns;</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grid-template-areas: </a:t>
            </a:r>
            <a:r>
              <a:rPr lang="en-US" sz="2400" dirty="0" err="1">
                <a:solidFill>
                  <a:srgbClr val="00B050"/>
                </a:solidFill>
                <a:latin typeface="Gill Sans MT" panose="020B0502020104020203" pitchFamily="34" charset="0"/>
              </a:rPr>
              <a:t>itemnames</a:t>
            </a:r>
            <a:r>
              <a:rPr lang="en-US" sz="2400" dirty="0">
                <a:solidFill>
                  <a:srgbClr val="00B050"/>
                </a:solidFill>
                <a:latin typeface="Gill Sans MT" panose="020B0502020104020203" pitchFamily="34" charset="0"/>
              </a:rPr>
              <a:t>;</a:t>
            </a:r>
            <a:endParaRPr lang="en-US" sz="2400" dirty="0">
              <a:solidFill>
                <a:schemeClr val="tx1"/>
              </a:solidFill>
              <a:latin typeface="Gill Sans MT" panose="020B0502020104020203" pitchFamily="34" charset="0"/>
            </a:endParaRPr>
          </a:p>
        </p:txBody>
      </p:sp>
      <p:sp>
        <p:nvSpPr>
          <p:cNvPr id="24" name="Rectangle 23">
            <a:extLst>
              <a:ext uri="{FF2B5EF4-FFF2-40B4-BE49-F238E27FC236}">
                <a16:creationId xmlns:a16="http://schemas.microsoft.com/office/drawing/2014/main" id="{2EFD9007-397E-CDA8-3531-C112FF1FC3E0}"/>
              </a:ext>
            </a:extLst>
          </p:cNvPr>
          <p:cNvSpPr/>
          <p:nvPr/>
        </p:nvSpPr>
        <p:spPr>
          <a:xfrm>
            <a:off x="3512608" y="1780215"/>
            <a:ext cx="4982391"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Grid Properties</a:t>
            </a:r>
          </a:p>
        </p:txBody>
      </p:sp>
      <p:grpSp>
        <p:nvGrpSpPr>
          <p:cNvPr id="3" name="Group 2">
            <a:extLst>
              <a:ext uri="{FF2B5EF4-FFF2-40B4-BE49-F238E27FC236}">
                <a16:creationId xmlns:a16="http://schemas.microsoft.com/office/drawing/2014/main" id="{71600D92-2CFF-B8AB-B31E-EEED352F70EC}"/>
              </a:ext>
            </a:extLst>
          </p:cNvPr>
          <p:cNvGrpSpPr/>
          <p:nvPr/>
        </p:nvGrpSpPr>
        <p:grpSpPr>
          <a:xfrm>
            <a:off x="296054" y="1170243"/>
            <a:ext cx="2178245" cy="1329393"/>
            <a:chOff x="444338" y="790565"/>
            <a:chExt cx="2178245" cy="1329393"/>
          </a:xfrm>
        </p:grpSpPr>
        <p:cxnSp>
          <p:nvCxnSpPr>
            <p:cNvPr id="36" name="Connector: Curved 35">
              <a:extLst>
                <a:ext uri="{FF2B5EF4-FFF2-40B4-BE49-F238E27FC236}">
                  <a16:creationId xmlns:a16="http://schemas.microsoft.com/office/drawing/2014/main" id="{EE4C4A34-B40A-CD57-3811-989899E2C852}"/>
                </a:ext>
              </a:extLst>
            </p:cNvPr>
            <p:cNvCxnSpPr>
              <a:cxnSpLocks/>
            </p:cNvCxnSpPr>
            <p:nvPr/>
          </p:nvCxnSpPr>
          <p:spPr>
            <a:xfrm rot="5400000">
              <a:off x="1540478" y="1248680"/>
              <a:ext cx="914400" cy="82815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9A4B559-7747-EE7E-4066-32EB10818F6F}"/>
                </a:ext>
              </a:extLst>
            </p:cNvPr>
            <p:cNvSpPr/>
            <p:nvPr/>
          </p:nvSpPr>
          <p:spPr>
            <a:xfrm rot="20089378">
              <a:off x="444338" y="790565"/>
              <a:ext cx="2178245" cy="6732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rgbClr val="00B050"/>
                  </a:solidFill>
                  <a:highlight>
                    <a:srgbClr val="FFFF00"/>
                  </a:highlight>
                  <a:latin typeface="Berlin Sans FB" panose="020E0602020502020306" pitchFamily="34" charset="0"/>
                </a:rPr>
                <a:t>Must set! &amp; make sure container is bigger than items</a:t>
              </a:r>
            </a:p>
          </p:txBody>
        </p:sp>
      </p:grpSp>
    </p:spTree>
    <p:extLst>
      <p:ext uri="{BB962C8B-B14F-4D97-AF65-F5344CB8AC3E}">
        <p14:creationId xmlns:p14="http://schemas.microsoft.com/office/powerpoint/2010/main" val="9914840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9BD1867-EF6B-4A03-6B76-4701068EB6F1}"/>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AE6414CE-765E-68B0-11FD-6989D7458479}"/>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30CF4F46-2203-F6F6-F903-EF935040C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28491B3A-3F27-B744-16C2-2F91A3A0502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6E345F9-C47C-B05E-4057-38C780837651}"/>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5357C4-7EA5-7BCD-C7E5-8F1BEAF08A3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EC9BD8-DBA3-25E7-7C1C-F527F23B389F}"/>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AD31B0E-EB02-4A6A-1586-B16A8339F2F5}"/>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B37A8CE7-1510-E3BD-5412-506D86CE8DF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8F9269F-9300-C077-060A-AD58C995B068}"/>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10726CA-2AEA-E877-0CBC-FAED362C815C}"/>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32D4A5E-C041-30D5-68A4-46723C3062A8}"/>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9D718E2-503B-1BBC-1A6C-18CF9683B0E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96AFD3F-A9F5-4DA3-BB33-3FB1DE87BD4E}"/>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C1B73FC-D8C3-1B6A-762C-25433114EF73}"/>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6C8FC55-FF39-F750-F9D0-DB8FA852EC38}"/>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29F23873-E891-8D04-282D-BF24DE4FBE2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646EDA22-878A-18C5-5A0E-DF4AD05269D1}"/>
              </a:ext>
            </a:extLst>
          </p:cNvPr>
          <p:cNvSpPr/>
          <p:nvPr/>
        </p:nvSpPr>
        <p:spPr>
          <a:xfrm>
            <a:off x="672518" y="1252093"/>
            <a:ext cx="7328482" cy="490428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FFFF00"/>
                </a:highlight>
                <a:latin typeface="Gill Sans MT" panose="020B0502020104020203" pitchFamily="34" charset="0"/>
              </a:rPr>
              <a:t>Vertical</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align-content: </a:t>
            </a:r>
            <a:r>
              <a:rPr lang="en-US" sz="2000" dirty="0" err="1">
                <a:solidFill>
                  <a:srgbClr val="00B050"/>
                </a:solidFill>
                <a:latin typeface="Gill Sans MT" panose="020B0502020104020203" pitchFamily="34" charset="0"/>
              </a:rPr>
              <a:t>center|stretch</a:t>
            </a:r>
            <a:r>
              <a:rPr lang="en-US" sz="2000" dirty="0">
                <a:solidFill>
                  <a:srgbClr val="00B050"/>
                </a:solidFill>
                <a:latin typeface="Gill Sans MT" panose="020B0502020104020203" pitchFamily="34" charset="0"/>
              </a:rPr>
              <a:t>(default)|</a:t>
            </a:r>
            <a:r>
              <a:rPr lang="en-US" sz="2000" dirty="0" err="1">
                <a:solidFill>
                  <a:srgbClr val="00B050"/>
                </a:solidFill>
                <a:latin typeface="Gill Sans MT" panose="020B0502020104020203" pitchFamily="34" charset="0"/>
              </a:rPr>
              <a:t>start|end|space-around|space-between|space-evenly</a:t>
            </a:r>
            <a:r>
              <a:rPr lang="en-US" sz="2000" dirty="0">
                <a:solidFill>
                  <a:srgbClr val="00B050"/>
                </a:solidFill>
                <a:latin typeface="Gill Sans MT" panose="020B0502020104020203" pitchFamily="34" charset="0"/>
              </a:rPr>
              <a:t>;</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align-items: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align-self: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br>
              <a:rPr lang="en-US" sz="2000" dirty="0">
                <a:solidFill>
                  <a:srgbClr val="00B050"/>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Horizontal</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justify-content: </a:t>
            </a:r>
            <a:r>
              <a:rPr lang="en-US" sz="2000" dirty="0" err="1">
                <a:solidFill>
                  <a:srgbClr val="00B050"/>
                </a:solidFill>
                <a:latin typeface="Gill Sans MT" panose="020B0502020104020203" pitchFamily="34" charset="0"/>
              </a:rPr>
              <a:t>center|stretch</a:t>
            </a:r>
            <a:r>
              <a:rPr lang="en-US" sz="2000" dirty="0">
                <a:solidFill>
                  <a:srgbClr val="00B050"/>
                </a:solidFill>
                <a:latin typeface="Gill Sans MT" panose="020B0502020104020203" pitchFamily="34" charset="0"/>
              </a:rPr>
              <a:t>(default)|</a:t>
            </a:r>
            <a:r>
              <a:rPr lang="en-US" sz="2000" dirty="0" err="1">
                <a:solidFill>
                  <a:srgbClr val="00B050"/>
                </a:solidFill>
                <a:latin typeface="Gill Sans MT" panose="020B0502020104020203" pitchFamily="34" charset="0"/>
              </a:rPr>
              <a:t>start|end|space-around|space-between|space-evenly</a:t>
            </a:r>
            <a:r>
              <a:rPr lang="en-US" sz="2000" dirty="0">
                <a:solidFill>
                  <a:srgbClr val="00B050"/>
                </a:solidFill>
                <a:latin typeface="Gill Sans MT" panose="020B0502020104020203" pitchFamily="34" charset="0"/>
              </a:rPr>
              <a: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justify-items: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justify-self: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br>
              <a:rPr lang="en-US" sz="2000" dirty="0">
                <a:solidFill>
                  <a:srgbClr val="00B050"/>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Both Vertical &amp; Horizontal</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place-content: </a:t>
            </a:r>
            <a:r>
              <a:rPr lang="en-US" sz="2000" dirty="0">
                <a:solidFill>
                  <a:srgbClr val="00B050"/>
                </a:solidFill>
                <a:latin typeface="Gill Sans MT" panose="020B0502020104020203" pitchFamily="34" charset="0"/>
              </a:rPr>
              <a:t>algin-content justify-content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place-self: </a:t>
            </a:r>
            <a:r>
              <a:rPr lang="en-US" sz="2000" dirty="0">
                <a:solidFill>
                  <a:srgbClr val="00B050"/>
                </a:solidFill>
                <a:latin typeface="Gill Sans MT" panose="020B0502020104020203" pitchFamily="34" charset="0"/>
              </a:rPr>
              <a:t>algin-self justify-self</a:t>
            </a:r>
            <a:endParaRPr lang="en-US" sz="2000" dirty="0">
              <a:solidFill>
                <a:schemeClr val="tx1"/>
              </a:solidFill>
              <a:latin typeface="Gill Sans MT" panose="020B0502020104020203" pitchFamily="34" charset="0"/>
            </a:endParaRPr>
          </a:p>
        </p:txBody>
      </p:sp>
      <p:sp>
        <p:nvSpPr>
          <p:cNvPr id="3" name="Rectangle 2">
            <a:extLst>
              <a:ext uri="{FF2B5EF4-FFF2-40B4-BE49-F238E27FC236}">
                <a16:creationId xmlns:a16="http://schemas.microsoft.com/office/drawing/2014/main" id="{2457AA4C-A827-D4F6-1F85-6B110C95B0C1}"/>
              </a:ext>
            </a:extLst>
          </p:cNvPr>
          <p:cNvSpPr/>
          <p:nvPr/>
        </p:nvSpPr>
        <p:spPr>
          <a:xfrm>
            <a:off x="2488556" y="1008667"/>
            <a:ext cx="3455096"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Grid Properties – 2 </a:t>
            </a:r>
          </a:p>
        </p:txBody>
      </p:sp>
      <p:sp>
        <p:nvSpPr>
          <p:cNvPr id="10" name="Rectangle 9">
            <a:extLst>
              <a:ext uri="{FF2B5EF4-FFF2-40B4-BE49-F238E27FC236}">
                <a16:creationId xmlns:a16="http://schemas.microsoft.com/office/drawing/2014/main" id="{54ACAFE5-9C39-75F2-2BE1-66512217812F}"/>
              </a:ext>
            </a:extLst>
          </p:cNvPr>
          <p:cNvSpPr/>
          <p:nvPr/>
        </p:nvSpPr>
        <p:spPr>
          <a:xfrm rot="20818582">
            <a:off x="6985558" y="4067282"/>
            <a:ext cx="191753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highlight>
                  <a:srgbClr val="FFFF00"/>
                </a:highlight>
                <a:latin typeface="Aptos" panose="020B0004020202020204" pitchFamily="34" charset="0"/>
              </a:rPr>
              <a:t>Implement this similar with flex</a:t>
            </a:r>
          </a:p>
        </p:txBody>
      </p:sp>
    </p:spTree>
    <p:extLst>
      <p:ext uri="{BB962C8B-B14F-4D97-AF65-F5344CB8AC3E}">
        <p14:creationId xmlns:p14="http://schemas.microsoft.com/office/powerpoint/2010/main" val="5050875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56560CB-7E85-DD75-91EA-4E412BD24D6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22C78A6-EB9A-DBB7-7AD1-A3240DF077E2}"/>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E602425D-233F-6310-BF31-7A48BECBD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D1A6AD37-1655-CFEE-1DBC-F9E93458E350}"/>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61EBB4-2EC6-AAF9-3926-777F7F7A7EB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E1A85F-571B-82D8-61D9-DDB327254C13}"/>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A4B042-A766-AC61-17F0-6FDDEE93DE6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89E5F13C-4930-A5D0-A4FE-9B54D4D48E30}"/>
              </a:ext>
            </a:extLst>
          </p:cNvPr>
          <p:cNvGrpSpPr/>
          <p:nvPr/>
        </p:nvGrpSpPr>
        <p:grpSpPr>
          <a:xfrm>
            <a:off x="152400" y="63707"/>
            <a:ext cx="8878643" cy="6590005"/>
            <a:chOff x="108155" y="153385"/>
            <a:chExt cx="8804969" cy="6590005"/>
          </a:xfrm>
        </p:grpSpPr>
        <p:grpSp>
          <p:nvGrpSpPr>
            <p:cNvPr id="2" name="Group 1">
              <a:extLst>
                <a:ext uri="{FF2B5EF4-FFF2-40B4-BE49-F238E27FC236}">
                  <a16:creationId xmlns:a16="http://schemas.microsoft.com/office/drawing/2014/main" id="{FC1BDD17-EC6E-5203-2FAE-EB42E5AD762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9C39664E-1701-ED20-9A77-620C61D9CF97}"/>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A0E8AF3-4917-F908-A484-9EA3DF0C5238}"/>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70576D9-CC79-2413-626F-9E901A501D91}"/>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9CDE595-4CDA-4DC9-1377-BDD0E60B8E6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3D550BB9-C7F3-A7EA-8F5B-5455418A8B18}"/>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6EF50E4-C8FC-DE0B-7115-8CC1B6210DB9}"/>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7FFEA8CD-7D0C-148F-8F19-CF5C65A913B9}"/>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5D79E59-4CFD-B437-90E8-B4E8ABF588B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Rounded Corners 25">
            <a:extLst>
              <a:ext uri="{FF2B5EF4-FFF2-40B4-BE49-F238E27FC236}">
                <a16:creationId xmlns:a16="http://schemas.microsoft.com/office/drawing/2014/main" id="{28C73611-8EBB-4D54-0B6B-FB6128FD7A4F}"/>
              </a:ext>
            </a:extLst>
          </p:cNvPr>
          <p:cNvSpPr/>
          <p:nvPr/>
        </p:nvSpPr>
        <p:spPr>
          <a:xfrm>
            <a:off x="2804160" y="1281280"/>
            <a:ext cx="2885440" cy="640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EXCERSICE GRID</a:t>
            </a:r>
          </a:p>
        </p:txBody>
      </p:sp>
      <p:grpSp>
        <p:nvGrpSpPr>
          <p:cNvPr id="53" name="Group 52">
            <a:extLst>
              <a:ext uri="{FF2B5EF4-FFF2-40B4-BE49-F238E27FC236}">
                <a16:creationId xmlns:a16="http://schemas.microsoft.com/office/drawing/2014/main" id="{8C1ECBB8-08A0-EB02-9E45-32CC71C2BD48}"/>
              </a:ext>
            </a:extLst>
          </p:cNvPr>
          <p:cNvGrpSpPr/>
          <p:nvPr/>
        </p:nvGrpSpPr>
        <p:grpSpPr>
          <a:xfrm>
            <a:off x="1178867" y="2452554"/>
            <a:ext cx="7311323" cy="2699144"/>
            <a:chOff x="634830" y="2535915"/>
            <a:chExt cx="7311323" cy="2699144"/>
          </a:xfrm>
        </p:grpSpPr>
        <p:pic>
          <p:nvPicPr>
            <p:cNvPr id="33" name="Picture 32">
              <a:extLst>
                <a:ext uri="{FF2B5EF4-FFF2-40B4-BE49-F238E27FC236}">
                  <a16:creationId xmlns:a16="http://schemas.microsoft.com/office/drawing/2014/main" id="{63FD5203-5370-19DD-3124-8C5C3E2F7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30" y="2535916"/>
              <a:ext cx="3975100" cy="2650067"/>
            </a:xfrm>
            <a:prstGeom prst="rect">
              <a:avLst/>
            </a:prstGeom>
          </p:spPr>
        </p:pic>
        <p:pic>
          <p:nvPicPr>
            <p:cNvPr id="45" name="Picture 44">
              <a:extLst>
                <a:ext uri="{FF2B5EF4-FFF2-40B4-BE49-F238E27FC236}">
                  <a16:creationId xmlns:a16="http://schemas.microsoft.com/office/drawing/2014/main" id="{C07012EB-9F52-8495-67E7-EFE9B28A71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3166" y="2535915"/>
              <a:ext cx="1672365" cy="2650067"/>
            </a:xfrm>
            <a:prstGeom prst="rect">
              <a:avLst/>
            </a:prstGeom>
          </p:spPr>
        </p:pic>
        <p:pic>
          <p:nvPicPr>
            <p:cNvPr id="49" name="Picture 48">
              <a:extLst>
                <a:ext uri="{FF2B5EF4-FFF2-40B4-BE49-F238E27FC236}">
                  <a16:creationId xmlns:a16="http://schemas.microsoft.com/office/drawing/2014/main" id="{E0C67910-705B-6937-031D-5AA07F0D0C64}"/>
                </a:ext>
              </a:extLst>
            </p:cNvPr>
            <p:cNvPicPr>
              <a:picLocks noChangeAspect="1"/>
            </p:cNvPicPr>
            <p:nvPr/>
          </p:nvPicPr>
          <p:blipFill>
            <a:blip r:embed="rId6">
              <a:extLst>
                <a:ext uri="{28A0092B-C50C-407E-A947-70E740481C1C}">
                  <a14:useLocalDpi xmlns:a14="http://schemas.microsoft.com/office/drawing/2010/main" val="0"/>
                </a:ext>
              </a:extLst>
            </a:blip>
            <a:srcRect l="22540" t="728" r="1470" b="-728"/>
            <a:stretch>
              <a:fillRect/>
            </a:stretch>
          </p:blipFill>
          <p:spPr>
            <a:xfrm>
              <a:off x="6568767" y="2535915"/>
              <a:ext cx="1377386" cy="1280492"/>
            </a:xfrm>
            <a:prstGeom prst="rect">
              <a:avLst/>
            </a:prstGeom>
          </p:spPr>
        </p:pic>
        <p:pic>
          <p:nvPicPr>
            <p:cNvPr id="52" name="Picture 51">
              <a:extLst>
                <a:ext uri="{FF2B5EF4-FFF2-40B4-BE49-F238E27FC236}">
                  <a16:creationId xmlns:a16="http://schemas.microsoft.com/office/drawing/2014/main" id="{49CB026D-8C03-030B-A276-135F82B11C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767" y="3954567"/>
              <a:ext cx="1377386" cy="1280492"/>
            </a:xfrm>
            <a:prstGeom prst="rect">
              <a:avLst/>
            </a:prstGeom>
          </p:spPr>
        </p:pic>
      </p:grpSp>
    </p:spTree>
    <p:extLst>
      <p:ext uri="{BB962C8B-B14F-4D97-AF65-F5344CB8AC3E}">
        <p14:creationId xmlns:p14="http://schemas.microsoft.com/office/powerpoint/2010/main" val="95207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BCF952E-0F4C-3D01-35F4-0867D22CDBDC}"/>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2135F1B8-73A6-A66D-D62B-3C3AB3F571AE}"/>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B2C15E64-3FBD-CB92-30A2-F43E7BEFF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977AE830-AE1B-995A-0A56-9011405DA931}"/>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0944A2-7B17-38D9-DCF2-E83B82DB944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50A5AC-2FAC-B28C-19C2-55B2C0CA21BD}"/>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3D1936-D903-5704-BD7E-9016A1B560E9}"/>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105453E-C68C-29B2-F32B-A54DFDED8610}"/>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8DC6303B-492E-3765-4A30-5C0D282E768D}"/>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D06DF951-E5B8-324B-EEC8-80770BAE78F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117078B-974A-0654-EF8A-BA396BA67493}"/>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1B9A5E8-C183-86DE-6CB7-ED3E3EA433EC}"/>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7EE3CF4-AE91-0D65-C84E-A8024B779196}"/>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86639FA1-23A9-5535-E253-D71E1DF56177}"/>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CA25634E-1E18-026E-E760-E19C94B3DFD1}"/>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F861CEF5-FA9F-026F-63DE-05D5316A8D43}"/>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B446E4C3-7931-D64B-258C-C51DBB415EFF}"/>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9" name="Group 28">
            <a:extLst>
              <a:ext uri="{FF2B5EF4-FFF2-40B4-BE49-F238E27FC236}">
                <a16:creationId xmlns:a16="http://schemas.microsoft.com/office/drawing/2014/main" id="{F4712D21-7671-354F-FD86-C23CE5929A28}"/>
              </a:ext>
            </a:extLst>
          </p:cNvPr>
          <p:cNvGrpSpPr/>
          <p:nvPr/>
        </p:nvGrpSpPr>
        <p:grpSpPr>
          <a:xfrm>
            <a:off x="1183168" y="1375721"/>
            <a:ext cx="6413984" cy="4628144"/>
            <a:chOff x="192116" y="1094623"/>
            <a:chExt cx="6413984" cy="4628144"/>
          </a:xfrm>
        </p:grpSpPr>
        <p:grpSp>
          <p:nvGrpSpPr>
            <p:cNvPr id="27" name="Group 26">
              <a:extLst>
                <a:ext uri="{FF2B5EF4-FFF2-40B4-BE49-F238E27FC236}">
                  <a16:creationId xmlns:a16="http://schemas.microsoft.com/office/drawing/2014/main" id="{CE94A787-9537-36F6-FEE8-3EFD757AFE27}"/>
                </a:ext>
              </a:extLst>
            </p:cNvPr>
            <p:cNvGrpSpPr/>
            <p:nvPr/>
          </p:nvGrpSpPr>
          <p:grpSpPr>
            <a:xfrm>
              <a:off x="2064758" y="4649198"/>
              <a:ext cx="2851699" cy="1073569"/>
              <a:chOff x="1995184" y="4892670"/>
              <a:chExt cx="2851699" cy="1073569"/>
            </a:xfrm>
            <a:solidFill>
              <a:schemeClr val="tx2">
                <a:lumMod val="40000"/>
                <a:lumOff val="60000"/>
              </a:schemeClr>
            </a:solidFill>
          </p:grpSpPr>
          <p:sp>
            <p:nvSpPr>
              <p:cNvPr id="25" name="Oval 24">
                <a:extLst>
                  <a:ext uri="{FF2B5EF4-FFF2-40B4-BE49-F238E27FC236}">
                    <a16:creationId xmlns:a16="http://schemas.microsoft.com/office/drawing/2014/main" id="{096A8AD5-1179-8010-7F7F-21EB1373C639}"/>
                  </a:ext>
                </a:extLst>
              </p:cNvPr>
              <p:cNvSpPr/>
              <p:nvPr/>
            </p:nvSpPr>
            <p:spPr>
              <a:xfrm>
                <a:off x="1995184" y="5441456"/>
                <a:ext cx="2851699" cy="52478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FDA8849E-63B3-3640-FC9E-675188984C65}"/>
                  </a:ext>
                </a:extLst>
              </p:cNvPr>
              <p:cNvSpPr/>
              <p:nvPr/>
            </p:nvSpPr>
            <p:spPr>
              <a:xfrm>
                <a:off x="2812774" y="4892670"/>
                <a:ext cx="1060704" cy="914400"/>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0CE2856A-4734-DB00-D480-F283B895E14A}"/>
                </a:ext>
              </a:extLst>
            </p:cNvPr>
            <p:cNvGrpSpPr/>
            <p:nvPr/>
          </p:nvGrpSpPr>
          <p:grpSpPr>
            <a:xfrm>
              <a:off x="192116" y="1094623"/>
              <a:ext cx="6413984" cy="3807007"/>
              <a:chOff x="192116" y="1094623"/>
              <a:chExt cx="6413984" cy="3807007"/>
            </a:xfrm>
          </p:grpSpPr>
          <p:sp>
            <p:nvSpPr>
              <p:cNvPr id="22" name="Rectangle: Rounded Corners 21">
                <a:extLst>
                  <a:ext uri="{FF2B5EF4-FFF2-40B4-BE49-F238E27FC236}">
                    <a16:creationId xmlns:a16="http://schemas.microsoft.com/office/drawing/2014/main" id="{7BDB6D19-BC88-F5BA-C0F7-A2810D402345}"/>
                  </a:ext>
                </a:extLst>
              </p:cNvPr>
              <p:cNvSpPr/>
              <p:nvPr/>
            </p:nvSpPr>
            <p:spPr>
              <a:xfrm>
                <a:off x="192116" y="1094623"/>
                <a:ext cx="6413984" cy="3807007"/>
              </a:xfrm>
              <a:prstGeom prst="roundRect">
                <a:avLst>
                  <a:gd name="adj" fmla="val 544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28F8F92-60B8-9372-AFD6-C835FA4F6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18" y="1299783"/>
                <a:ext cx="6096000" cy="3429000"/>
              </a:xfrm>
              <a:prstGeom prst="rect">
                <a:avLst/>
              </a:prstGeom>
            </p:spPr>
          </p:pic>
        </p:grpSp>
      </p:grpSp>
      <p:grpSp>
        <p:nvGrpSpPr>
          <p:cNvPr id="17" name="Group 16">
            <a:extLst>
              <a:ext uri="{FF2B5EF4-FFF2-40B4-BE49-F238E27FC236}">
                <a16:creationId xmlns:a16="http://schemas.microsoft.com/office/drawing/2014/main" id="{4A1192A8-44BB-8C3A-AE28-8164D054A506}"/>
              </a:ext>
            </a:extLst>
          </p:cNvPr>
          <p:cNvGrpSpPr/>
          <p:nvPr/>
        </p:nvGrpSpPr>
        <p:grpSpPr>
          <a:xfrm>
            <a:off x="6339564" y="2143760"/>
            <a:ext cx="2137661" cy="3700935"/>
            <a:chOff x="6339564" y="2143760"/>
            <a:chExt cx="2137661" cy="3700935"/>
          </a:xfrm>
        </p:grpSpPr>
        <p:grpSp>
          <p:nvGrpSpPr>
            <p:cNvPr id="39" name="Group 38">
              <a:extLst>
                <a:ext uri="{FF2B5EF4-FFF2-40B4-BE49-F238E27FC236}">
                  <a16:creationId xmlns:a16="http://schemas.microsoft.com/office/drawing/2014/main" id="{EE4016D9-9750-FCC4-F46C-CAF466851D1E}"/>
                </a:ext>
              </a:extLst>
            </p:cNvPr>
            <p:cNvGrpSpPr/>
            <p:nvPr/>
          </p:nvGrpSpPr>
          <p:grpSpPr>
            <a:xfrm>
              <a:off x="8105147" y="2890795"/>
              <a:ext cx="372078" cy="1351733"/>
              <a:chOff x="8134028" y="3000569"/>
              <a:chExt cx="448243" cy="1474340"/>
            </a:xfrm>
          </p:grpSpPr>
          <p:sp>
            <p:nvSpPr>
              <p:cNvPr id="36" name="Rectangle: Rounded Corners 35">
                <a:extLst>
                  <a:ext uri="{FF2B5EF4-FFF2-40B4-BE49-F238E27FC236}">
                    <a16:creationId xmlns:a16="http://schemas.microsoft.com/office/drawing/2014/main" id="{B4849ACF-8954-DC87-2E6A-12FF260549DD}"/>
                  </a:ext>
                </a:extLst>
              </p:cNvPr>
              <p:cNvSpPr/>
              <p:nvPr/>
            </p:nvSpPr>
            <p:spPr>
              <a:xfrm>
                <a:off x="8134028" y="3000569"/>
                <a:ext cx="448243" cy="9144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00997D00-D2B4-F6C5-2586-0C43798298EF}"/>
                  </a:ext>
                </a:extLst>
              </p:cNvPr>
              <p:cNvSpPr/>
              <p:nvPr/>
            </p:nvSpPr>
            <p:spPr>
              <a:xfrm>
                <a:off x="8305963" y="4065740"/>
                <a:ext cx="264283" cy="40916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C9938EC2-5338-EB5B-BC8B-226847237FF5}"/>
                </a:ext>
              </a:extLst>
            </p:cNvPr>
            <p:cNvSpPr/>
            <p:nvPr/>
          </p:nvSpPr>
          <p:spPr>
            <a:xfrm>
              <a:off x="6339564" y="2143760"/>
              <a:ext cx="2082490" cy="3700935"/>
            </a:xfrm>
            <a:prstGeom prst="roundRect">
              <a:avLst>
                <a:gd name="adj" fmla="val 735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8A313FB-D3E6-BB8D-B15D-D100464FC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59" y="2391022"/>
              <a:ext cx="1837112" cy="3096000"/>
            </a:xfrm>
            <a:prstGeom prst="rect">
              <a:avLst/>
            </a:prstGeom>
          </p:spPr>
        </p:pic>
        <p:sp>
          <p:nvSpPr>
            <p:cNvPr id="41" name="Oval 40">
              <a:extLst>
                <a:ext uri="{FF2B5EF4-FFF2-40B4-BE49-F238E27FC236}">
                  <a16:creationId xmlns:a16="http://schemas.microsoft.com/office/drawing/2014/main" id="{A15D8EFB-1D3B-AFF8-3320-520B8E049802}"/>
                </a:ext>
              </a:extLst>
            </p:cNvPr>
            <p:cNvSpPr/>
            <p:nvPr/>
          </p:nvSpPr>
          <p:spPr>
            <a:xfrm>
              <a:off x="7301012" y="2285492"/>
              <a:ext cx="128024" cy="14396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5A970F0-8646-FEC5-7802-2E2F4F4A94D9}"/>
              </a:ext>
            </a:extLst>
          </p:cNvPr>
          <p:cNvGrpSpPr/>
          <p:nvPr/>
        </p:nvGrpSpPr>
        <p:grpSpPr>
          <a:xfrm>
            <a:off x="6329582" y="2143760"/>
            <a:ext cx="2137661" cy="3700935"/>
            <a:chOff x="6339564" y="2148108"/>
            <a:chExt cx="2137661" cy="4036622"/>
          </a:xfrm>
        </p:grpSpPr>
        <p:grpSp>
          <p:nvGrpSpPr>
            <p:cNvPr id="31" name="Group 30">
              <a:extLst>
                <a:ext uri="{FF2B5EF4-FFF2-40B4-BE49-F238E27FC236}">
                  <a16:creationId xmlns:a16="http://schemas.microsoft.com/office/drawing/2014/main" id="{29F46BC8-92A0-511D-8324-0EAA2D3C8D68}"/>
                </a:ext>
              </a:extLst>
            </p:cNvPr>
            <p:cNvGrpSpPr/>
            <p:nvPr/>
          </p:nvGrpSpPr>
          <p:grpSpPr>
            <a:xfrm>
              <a:off x="8105147" y="2962901"/>
              <a:ext cx="372078" cy="1474340"/>
              <a:chOff x="8134028" y="3000569"/>
              <a:chExt cx="448243" cy="1474340"/>
            </a:xfrm>
          </p:grpSpPr>
          <p:sp>
            <p:nvSpPr>
              <p:cNvPr id="35" name="Rectangle: Rounded Corners 34">
                <a:extLst>
                  <a:ext uri="{FF2B5EF4-FFF2-40B4-BE49-F238E27FC236}">
                    <a16:creationId xmlns:a16="http://schemas.microsoft.com/office/drawing/2014/main" id="{E56FD763-B44D-4B14-5DE3-E40584E67CA9}"/>
                  </a:ext>
                </a:extLst>
              </p:cNvPr>
              <p:cNvSpPr/>
              <p:nvPr/>
            </p:nvSpPr>
            <p:spPr>
              <a:xfrm>
                <a:off x="8134028" y="3000569"/>
                <a:ext cx="448243" cy="9144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53018958-3ED5-B07A-9DE1-34CCEE055B9C}"/>
                  </a:ext>
                </a:extLst>
              </p:cNvPr>
              <p:cNvSpPr/>
              <p:nvPr/>
            </p:nvSpPr>
            <p:spPr>
              <a:xfrm>
                <a:off x="8305963" y="4065740"/>
                <a:ext cx="264283" cy="40916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Rounded Corners 31">
              <a:extLst>
                <a:ext uri="{FF2B5EF4-FFF2-40B4-BE49-F238E27FC236}">
                  <a16:creationId xmlns:a16="http://schemas.microsoft.com/office/drawing/2014/main" id="{FD382B1F-CCEE-4AD9-7C6E-9EE74D6370CC}"/>
                </a:ext>
              </a:extLst>
            </p:cNvPr>
            <p:cNvSpPr/>
            <p:nvPr/>
          </p:nvSpPr>
          <p:spPr>
            <a:xfrm>
              <a:off x="6339564" y="2148108"/>
              <a:ext cx="2082490" cy="4036622"/>
            </a:xfrm>
            <a:prstGeom prst="roundRect">
              <a:avLst>
                <a:gd name="adj" fmla="val 735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93B3E25-8643-353A-CFD1-44337BA75A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119" y="2402429"/>
              <a:ext cx="1831379" cy="3377986"/>
            </a:xfrm>
            <a:prstGeom prst="rect">
              <a:avLst/>
            </a:prstGeom>
          </p:spPr>
        </p:pic>
        <p:sp>
          <p:nvSpPr>
            <p:cNvPr id="34" name="Oval 33">
              <a:extLst>
                <a:ext uri="{FF2B5EF4-FFF2-40B4-BE49-F238E27FC236}">
                  <a16:creationId xmlns:a16="http://schemas.microsoft.com/office/drawing/2014/main" id="{18F6346B-CF5E-6DA4-79D1-F0C1E11C23BA}"/>
                </a:ext>
              </a:extLst>
            </p:cNvPr>
            <p:cNvSpPr/>
            <p:nvPr/>
          </p:nvSpPr>
          <p:spPr>
            <a:xfrm>
              <a:off x="7301012" y="2302696"/>
              <a:ext cx="128024" cy="15702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A0FCCA8B-D1A1-9D56-4DFF-B95DB688A637}"/>
              </a:ext>
            </a:extLst>
          </p:cNvPr>
          <p:cNvSpPr/>
          <p:nvPr/>
        </p:nvSpPr>
        <p:spPr>
          <a:xfrm>
            <a:off x="1334270" y="1532574"/>
            <a:ext cx="3687593" cy="49525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ahnschrift" panose="020B0502040204020203" pitchFamily="34" charset="0"/>
              </a:rPr>
              <a:t>https://josserich.github.io</a:t>
            </a:r>
          </a:p>
        </p:txBody>
      </p:sp>
    </p:spTree>
    <p:extLst>
      <p:ext uri="{BB962C8B-B14F-4D97-AF65-F5344CB8AC3E}">
        <p14:creationId xmlns:p14="http://schemas.microsoft.com/office/powerpoint/2010/main" val="335711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BDE1DEE-412E-3FD7-ED15-DD87EA7A3A68}"/>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BA4DE50-70EC-BC30-7486-1D1AC5C3E12F}"/>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4DA44307-4C80-4DB4-1A1A-0D92F42B3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BF8B9E54-F2D9-10D5-0166-86C6D11981BA}"/>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D2773E-711B-0C76-C662-D6A38DAEC678}"/>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BBAE22-9090-8EE8-09EF-B1D1450E1C61}"/>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E18253-BBD8-EEF4-DFFE-CB6626E358A6}"/>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A34AC29-DC68-3F8D-D8C5-C192D532ADAF}"/>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C26ABDD4-54E5-AAE1-0C5D-D55B5E1CE222}"/>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012ED0CD-AFDA-F625-3B1C-FA9BC1C5676D}"/>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6DD5829-DB3C-EE22-F4F7-233EEA0BFDB1}"/>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AA3BE99-A30F-974E-E5ED-E7E070CFAED3}"/>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58BF966-E8E8-F5D5-3AD1-96A4BBF93E7C}"/>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FDCAE32-3453-1FC5-F533-8105CFA0343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D9A0E25E-DF32-57FE-3B07-FBE80865FD64}"/>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241B8BDE-2FD1-AD2C-D99F-0401A7AC5DAD}"/>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C7F4294C-18CA-6B10-4AE1-ED43FB876420}"/>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0AFAFF4E-8D51-77AF-F6ED-92BE9CFC510C}"/>
              </a:ext>
            </a:extLst>
          </p:cNvPr>
          <p:cNvSpPr/>
          <p:nvPr/>
        </p:nvSpPr>
        <p:spPr>
          <a:xfrm>
            <a:off x="356740" y="2289341"/>
            <a:ext cx="8374303" cy="296041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Gill Sans MT" panose="020B0502020104020203" pitchFamily="34" charset="0"/>
              </a:rPr>
              <a:t>Responsive Web Design makes </a:t>
            </a:r>
            <a:r>
              <a:rPr lang="en-US" sz="2400" b="1" dirty="0">
                <a:solidFill>
                  <a:schemeClr val="tx1"/>
                </a:solidFill>
                <a:latin typeface="Gill Sans MT" panose="020B0502020104020203" pitchFamily="34" charset="0"/>
              </a:rPr>
              <a:t>your web page look good on all devices </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can be viewed using many different devices: desktops, tablets, phone</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should not leave out information to fit smaller devices, but rather </a:t>
            </a:r>
            <a:r>
              <a:rPr lang="en-US" sz="2400" b="1" dirty="0">
                <a:solidFill>
                  <a:schemeClr val="tx1"/>
                </a:solidFill>
                <a:latin typeface="Gill Sans MT" panose="020B0502020104020203" pitchFamily="34" charset="0"/>
              </a:rPr>
              <a:t>adapt its content to fit any device </a:t>
            </a:r>
          </a:p>
        </p:txBody>
      </p:sp>
      <p:sp>
        <p:nvSpPr>
          <p:cNvPr id="3" name="Rectangle 2">
            <a:extLst>
              <a:ext uri="{FF2B5EF4-FFF2-40B4-BE49-F238E27FC236}">
                <a16:creationId xmlns:a16="http://schemas.microsoft.com/office/drawing/2014/main" id="{8E90C3DE-939E-D330-816B-5E1905DCDD6F}"/>
              </a:ext>
            </a:extLst>
          </p:cNvPr>
          <p:cNvSpPr/>
          <p:nvPr/>
        </p:nvSpPr>
        <p:spPr>
          <a:xfrm>
            <a:off x="2158459" y="1906000"/>
            <a:ext cx="4247587"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Responsive Web Design</a:t>
            </a:r>
          </a:p>
        </p:txBody>
      </p:sp>
    </p:spTree>
    <p:extLst>
      <p:ext uri="{BB962C8B-B14F-4D97-AF65-F5344CB8AC3E}">
        <p14:creationId xmlns:p14="http://schemas.microsoft.com/office/powerpoint/2010/main" val="17847111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0B9C38F-9ACD-1114-17D7-533DBE2884FF}"/>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67CB7673-F9EC-CD4E-3AA2-A266AFB59DE4}"/>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6B5302DE-EC54-DD78-3881-B8B7E6187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13923AFB-DC05-2A84-32CE-7E8410177028}"/>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6CC3CA-0E7B-F750-A334-4F579D6262D4}"/>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F71A81-D08D-8AB6-9547-65DC0FC3A5CF}"/>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247437-A0E8-226F-85DF-512606888C32}"/>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1860D2FE-E310-6312-9ED8-E77198B69011}"/>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2CC441C5-FAD5-1116-7758-2A7C28F056B5}"/>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20F1DA41-E382-714E-49F9-3F57DDAD993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AAC8A57-FBFF-4247-C16F-D9930DD1E1AE}"/>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29D5363-6099-BC1D-98DE-D6BC7B9331C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5BC48A6-DBD1-9672-9D7D-5AB1469281D5}"/>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095E12A-D4E1-14A8-23C2-DEEE082EEB4E}"/>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1B77A0CD-8844-D82F-19F1-3A1975CAF035}"/>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8A89CEF2-283A-69AD-1236-66772DD8AC24}"/>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6647EA55-C422-2D4A-B3C9-427E0A5C97EB}"/>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29071BFE-3B41-AD2D-730C-43A28A42F996}"/>
              </a:ext>
            </a:extLst>
          </p:cNvPr>
          <p:cNvSpPr/>
          <p:nvPr/>
        </p:nvSpPr>
        <p:spPr>
          <a:xfrm>
            <a:off x="295722" y="1574875"/>
            <a:ext cx="8374303" cy="47529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 Extra small devices (phones, 600px and down)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(max-width: 600px)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Small devices (portrait tablets and large phones, 600px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600px)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Medium devices (landscape tablets, 768px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768px)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Large devices (laptops/desktops, 992px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992px)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Extra large devices (large laptops and desktops, 1200px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1200px) {...}</a:t>
            </a:r>
          </a:p>
        </p:txBody>
      </p:sp>
      <p:sp>
        <p:nvSpPr>
          <p:cNvPr id="3" name="Rectangle 2">
            <a:extLst>
              <a:ext uri="{FF2B5EF4-FFF2-40B4-BE49-F238E27FC236}">
                <a16:creationId xmlns:a16="http://schemas.microsoft.com/office/drawing/2014/main" id="{E88440E3-B018-6E99-0FE5-B787C5511EE7}"/>
              </a:ext>
            </a:extLst>
          </p:cNvPr>
          <p:cNvSpPr/>
          <p:nvPr/>
        </p:nvSpPr>
        <p:spPr>
          <a:xfrm>
            <a:off x="2414960" y="1121791"/>
            <a:ext cx="4247587"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@mediaquery</a:t>
            </a:r>
          </a:p>
        </p:txBody>
      </p:sp>
    </p:spTree>
    <p:extLst>
      <p:ext uri="{BB962C8B-B14F-4D97-AF65-F5344CB8AC3E}">
        <p14:creationId xmlns:p14="http://schemas.microsoft.com/office/powerpoint/2010/main" val="809502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EDF2CFA-DBF9-4DF4-9EB2-D4398E4CF815}"/>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3BACCBD2-955A-CAA9-6850-EDA2679EDA90}"/>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2A0ED44F-0299-A6AD-D292-4EEB15681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C0078E85-C483-5201-2882-CFE92A209616}"/>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6C9B5E-26C1-DF46-D7AA-4F0E94AD967D}"/>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BF515-3ABF-DC59-FAFC-4AA901D0342C}"/>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11CBDC-43A1-D76E-B007-96D861FCAE5D}"/>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7A4BF2FA-49AD-A14D-CA73-053198438178}"/>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8843D0B0-9738-993E-8769-DEB16DB137D7}"/>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54242F81-D9E7-3215-499B-1EEA1C294EB1}"/>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04A7FE7-F8F6-E7E2-0F74-43412C2DD36B}"/>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06ABE3A-1E93-9972-5A10-F3723A2A37B5}"/>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CDD8936-3201-358D-ACB2-29B4DC237951}"/>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433EC2C-3209-9410-992C-972D2C5D3A4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F74EA414-41D9-53CF-595E-B14958C2812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D735F526-8429-6014-1057-ED754C3259DC}"/>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579F04F3-DACD-2C84-4477-018DF32534A3}"/>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C22EC64C-7E7D-E578-3BC1-2F55B3A98F45}"/>
              </a:ext>
            </a:extLst>
          </p:cNvPr>
          <p:cNvSpPr/>
          <p:nvPr/>
        </p:nvSpPr>
        <p:spPr>
          <a:xfrm>
            <a:off x="356740" y="2289341"/>
            <a:ext cx="8374303" cy="296041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Gill Sans MT" panose="020B0502020104020203" pitchFamily="34" charset="0"/>
              </a:rPr>
              <a:t>Responsive Web Design makes your web page look good on all devices </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can be viewed using many different devices: desktops, tablets, </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should not leave out information to fit smaller devices, but rather adapt its content to fit any device </a:t>
            </a:r>
          </a:p>
        </p:txBody>
      </p:sp>
      <p:sp>
        <p:nvSpPr>
          <p:cNvPr id="3" name="Rectangle 2">
            <a:extLst>
              <a:ext uri="{FF2B5EF4-FFF2-40B4-BE49-F238E27FC236}">
                <a16:creationId xmlns:a16="http://schemas.microsoft.com/office/drawing/2014/main" id="{BBF3A957-397D-1851-61F0-A00AD4A625CC}"/>
              </a:ext>
            </a:extLst>
          </p:cNvPr>
          <p:cNvSpPr/>
          <p:nvPr/>
        </p:nvSpPr>
        <p:spPr>
          <a:xfrm>
            <a:off x="2158459" y="1906000"/>
            <a:ext cx="4247587"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Responsive Web Design</a:t>
            </a:r>
          </a:p>
        </p:txBody>
      </p:sp>
    </p:spTree>
    <p:extLst>
      <p:ext uri="{BB962C8B-B14F-4D97-AF65-F5344CB8AC3E}">
        <p14:creationId xmlns:p14="http://schemas.microsoft.com/office/powerpoint/2010/main" val="41107269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8B21B9A-C853-A4C7-57E3-BBDE0472D6A9}"/>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D3784B34-67CB-8832-D087-8B885ED74422}"/>
              </a:ext>
            </a:extLst>
          </p:cNvPr>
          <p:cNvGrpSpPr/>
          <p:nvPr/>
        </p:nvGrpSpPr>
        <p:grpSpPr>
          <a:xfrm>
            <a:off x="9078871" y="386956"/>
            <a:ext cx="2902660" cy="3398908"/>
            <a:chOff x="8981371" y="2824912"/>
            <a:chExt cx="2997907" cy="3510212"/>
          </a:xfrm>
        </p:grpSpPr>
        <p:pic>
          <p:nvPicPr>
            <p:cNvPr id="18" name="Picture 17">
              <a:extLst>
                <a:ext uri="{FF2B5EF4-FFF2-40B4-BE49-F238E27FC236}">
                  <a16:creationId xmlns:a16="http://schemas.microsoft.com/office/drawing/2014/main" id="{779A7A8D-1CDA-1CFC-0881-838668737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11" name="Rectangle 10">
              <a:extLst>
                <a:ext uri="{FF2B5EF4-FFF2-40B4-BE49-F238E27FC236}">
                  <a16:creationId xmlns:a16="http://schemas.microsoft.com/office/drawing/2014/main" id="{8F6DFD15-7139-3996-52E8-0A385EE89D07}"/>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880ED9-F824-681A-5B62-3E2806C3017C}"/>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73D959-46B4-4F77-8C6C-E535F487DA59}"/>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04ADEF-7EA3-D664-40BD-AF103C01C8B3}"/>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920BEE51-1C02-4823-8B9D-F87D236C9A71}"/>
              </a:ext>
            </a:extLst>
          </p:cNvPr>
          <p:cNvGrpSpPr/>
          <p:nvPr/>
        </p:nvGrpSpPr>
        <p:grpSpPr>
          <a:xfrm>
            <a:off x="97687" y="122505"/>
            <a:ext cx="8804969" cy="6590005"/>
            <a:chOff x="108155" y="153385"/>
            <a:chExt cx="8804969" cy="6590005"/>
          </a:xfrm>
        </p:grpSpPr>
        <p:grpSp>
          <p:nvGrpSpPr>
            <p:cNvPr id="2" name="Group 1">
              <a:extLst>
                <a:ext uri="{FF2B5EF4-FFF2-40B4-BE49-F238E27FC236}">
                  <a16:creationId xmlns:a16="http://schemas.microsoft.com/office/drawing/2014/main" id="{948EAE8A-8601-6EA5-EE02-012BCAF8FAC0}"/>
                </a:ext>
              </a:extLst>
            </p:cNvPr>
            <p:cNvGrpSpPr/>
            <p:nvPr/>
          </p:nvGrpSpPr>
          <p:grpSpPr>
            <a:xfrm>
              <a:off x="108155" y="153385"/>
              <a:ext cx="8770374" cy="630903"/>
              <a:chOff x="108155" y="212377"/>
              <a:chExt cx="8770374" cy="630903"/>
            </a:xfrm>
          </p:grpSpPr>
          <p:sp>
            <p:nvSpPr>
              <p:cNvPr id="5" name="Rectangle 4">
                <a:extLst>
                  <a:ext uri="{FF2B5EF4-FFF2-40B4-BE49-F238E27FC236}">
                    <a16:creationId xmlns:a16="http://schemas.microsoft.com/office/drawing/2014/main" id="{F266E5BE-AEA3-B5E9-C54C-A507732E129B}"/>
                  </a:ext>
                </a:extLst>
              </p:cNvPr>
              <p:cNvSpPr/>
              <p:nvPr/>
            </p:nvSpPr>
            <p:spPr>
              <a:xfrm>
                <a:off x="108155" y="212377"/>
                <a:ext cx="8770374"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8A82CE1-1FC8-6CEA-F17F-019455E47676}"/>
                  </a:ext>
                </a:extLst>
              </p:cNvPr>
              <p:cNvSpPr/>
              <p:nvPr/>
            </p:nvSpPr>
            <p:spPr>
              <a:xfrm>
                <a:off x="375920" y="347828"/>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62E0771-6F09-1B1A-B840-F12F7DF147CD}"/>
                  </a:ext>
                </a:extLst>
              </p:cNvPr>
              <p:cNvSpPr/>
              <p:nvPr/>
            </p:nvSpPr>
            <p:spPr>
              <a:xfrm>
                <a:off x="844075" y="347828"/>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24BB6C2-41D5-61DA-6523-F1FD4790E93A}"/>
                  </a:ext>
                </a:extLst>
              </p:cNvPr>
              <p:cNvSpPr/>
              <p:nvPr/>
            </p:nvSpPr>
            <p:spPr>
              <a:xfrm>
                <a:off x="1312230" y="347828"/>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5E0EE7EF-84C5-B0D4-93E3-E3B6373E17FF}"/>
                </a:ext>
              </a:extLst>
            </p:cNvPr>
            <p:cNvSpPr/>
            <p:nvPr/>
          </p:nvSpPr>
          <p:spPr>
            <a:xfrm>
              <a:off x="144270" y="941046"/>
              <a:ext cx="8768854" cy="580234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28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rgbClr val="FF0000"/>
                  </a:solidFill>
                  <a:latin typeface="Cascadia Code" panose="020B0609020000020004" pitchFamily="49" charset="0"/>
                  <a:ea typeface="Cascadia Code" panose="020B0609020000020004" pitchFamily="49" charset="0"/>
                  <a:cs typeface="Cascadia Code" panose="020B0609020000020004" pitchFamily="49" charset="0"/>
                </a:rPr>
              </a:br>
              <a:br>
                <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8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
        <p:nvSpPr>
          <p:cNvPr id="19" name="Parallelogram 18">
            <a:extLst>
              <a:ext uri="{FF2B5EF4-FFF2-40B4-BE49-F238E27FC236}">
                <a16:creationId xmlns:a16="http://schemas.microsoft.com/office/drawing/2014/main" id="{430FC217-2F7B-3526-AF18-ADEEE7918126}"/>
              </a:ext>
            </a:extLst>
          </p:cNvPr>
          <p:cNvSpPr/>
          <p:nvPr/>
        </p:nvSpPr>
        <p:spPr>
          <a:xfrm>
            <a:off x="9311307" y="4271583"/>
            <a:ext cx="1656301" cy="914400"/>
          </a:xfrm>
          <a:prstGeom prst="parallelogram">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#2</a:t>
            </a:r>
          </a:p>
        </p:txBody>
      </p:sp>
      <p:sp>
        <p:nvSpPr>
          <p:cNvPr id="20" name="Parallelogram 19">
            <a:extLst>
              <a:ext uri="{FF2B5EF4-FFF2-40B4-BE49-F238E27FC236}">
                <a16:creationId xmlns:a16="http://schemas.microsoft.com/office/drawing/2014/main" id="{A45125A9-1075-FB8B-5EC8-0FB2E1463885}"/>
              </a:ext>
            </a:extLst>
          </p:cNvPr>
          <p:cNvSpPr/>
          <p:nvPr/>
        </p:nvSpPr>
        <p:spPr>
          <a:xfrm>
            <a:off x="9074752" y="5185983"/>
            <a:ext cx="3101294" cy="914400"/>
          </a:xfrm>
          <a:prstGeom prst="parallelogram">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lumMod val="85000"/>
                    <a:lumOff val="15000"/>
                  </a:schemeClr>
                </a:solidFill>
                <a:latin typeface="Copperplate Gothic Bold" panose="020E0705020206020404" pitchFamily="34" charset="0"/>
              </a:rPr>
              <a:t>CSS</a:t>
            </a:r>
          </a:p>
        </p:txBody>
      </p:sp>
      <p:sp>
        <p:nvSpPr>
          <p:cNvPr id="37" name="Rectangle 1">
            <a:extLst>
              <a:ext uri="{FF2B5EF4-FFF2-40B4-BE49-F238E27FC236}">
                <a16:creationId xmlns:a16="http://schemas.microsoft.com/office/drawing/2014/main" id="{1F83D022-44C4-3685-1246-B94B8BDA4222}"/>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1" name="Group 20">
            <a:extLst>
              <a:ext uri="{FF2B5EF4-FFF2-40B4-BE49-F238E27FC236}">
                <a16:creationId xmlns:a16="http://schemas.microsoft.com/office/drawing/2014/main" id="{57190CC1-1CE3-2628-614C-1A24905B569D}"/>
              </a:ext>
            </a:extLst>
          </p:cNvPr>
          <p:cNvGrpSpPr/>
          <p:nvPr/>
        </p:nvGrpSpPr>
        <p:grpSpPr>
          <a:xfrm>
            <a:off x="295722" y="1008667"/>
            <a:ext cx="8374303" cy="2420333"/>
            <a:chOff x="295722" y="1008667"/>
            <a:chExt cx="8374303" cy="2420333"/>
          </a:xfrm>
        </p:grpSpPr>
        <p:sp>
          <p:nvSpPr>
            <p:cNvPr id="16" name="Rectangle 15">
              <a:extLst>
                <a:ext uri="{FF2B5EF4-FFF2-40B4-BE49-F238E27FC236}">
                  <a16:creationId xmlns:a16="http://schemas.microsoft.com/office/drawing/2014/main" id="{166CB8AA-5C08-5E8D-262A-51ACADDFE8D1}"/>
                </a:ext>
              </a:extLst>
            </p:cNvPr>
            <p:cNvSpPr/>
            <p:nvPr/>
          </p:nvSpPr>
          <p:spPr>
            <a:xfrm>
              <a:off x="295722" y="1520090"/>
              <a:ext cx="8374303" cy="190891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 </a:t>
              </a:r>
              <a:r>
                <a:rPr lang="en-US" sz="20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utility-first CSS</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framework packed with classes like </a:t>
              </a:r>
              <a:r>
                <a:rPr lang="en-US" sz="2000" i="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flex, pt-4, text-center and rotate-90</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that can be composed to build any design, directly in your markup.</a:t>
              </a:r>
              <a:b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b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CSS Utility = a small class that has one specific function.</a:t>
              </a:r>
            </a:p>
          </p:txBody>
        </p:sp>
        <p:sp>
          <p:nvSpPr>
            <p:cNvPr id="3" name="Rectangle 2">
              <a:extLst>
                <a:ext uri="{FF2B5EF4-FFF2-40B4-BE49-F238E27FC236}">
                  <a16:creationId xmlns:a16="http://schemas.microsoft.com/office/drawing/2014/main" id="{594B4B05-DA91-85EB-50CB-CEA69D9D8E3C}"/>
                </a:ext>
              </a:extLst>
            </p:cNvPr>
            <p:cNvSpPr/>
            <p:nvPr/>
          </p:nvSpPr>
          <p:spPr>
            <a:xfrm>
              <a:off x="2359079" y="1008667"/>
              <a:ext cx="4247587" cy="592651"/>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Framework – Tailwind</a:t>
              </a:r>
            </a:p>
          </p:txBody>
        </p:sp>
      </p:grpSp>
      <p:sp>
        <p:nvSpPr>
          <p:cNvPr id="10" name="Rectangle 9">
            <a:extLst>
              <a:ext uri="{FF2B5EF4-FFF2-40B4-BE49-F238E27FC236}">
                <a16:creationId xmlns:a16="http://schemas.microsoft.com/office/drawing/2014/main" id="{72C74798-873D-1FEF-F2AB-ADBEEE0567D8}"/>
              </a:ext>
            </a:extLst>
          </p:cNvPr>
          <p:cNvSpPr/>
          <p:nvPr/>
        </p:nvSpPr>
        <p:spPr>
          <a:xfrm>
            <a:off x="331077" y="3627437"/>
            <a:ext cx="8374303" cy="957541"/>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Rapidly build modern websites </a:t>
            </a:r>
            <a:r>
              <a:rPr lang="en-US" sz="20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without ever leaving your HTML.</a:t>
            </a:r>
          </a:p>
        </p:txBody>
      </p:sp>
      <p:sp>
        <p:nvSpPr>
          <p:cNvPr id="17" name="Rectangle 16">
            <a:extLst>
              <a:ext uri="{FF2B5EF4-FFF2-40B4-BE49-F238E27FC236}">
                <a16:creationId xmlns:a16="http://schemas.microsoft.com/office/drawing/2014/main" id="{7F9FFAA4-DAF8-3758-A74A-3D93FAF571BD}"/>
              </a:ext>
            </a:extLst>
          </p:cNvPr>
          <p:cNvSpPr/>
          <p:nvPr/>
        </p:nvSpPr>
        <p:spPr>
          <a:xfrm>
            <a:off x="295720" y="4895818"/>
            <a:ext cx="4991897" cy="58033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Adam Wathan, 1 November 2017</a:t>
            </a:r>
          </a:p>
        </p:txBody>
      </p:sp>
    </p:spTree>
    <p:extLst>
      <p:ext uri="{BB962C8B-B14F-4D97-AF65-F5344CB8AC3E}">
        <p14:creationId xmlns:p14="http://schemas.microsoft.com/office/powerpoint/2010/main" val="16184115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4329</TotalTime>
  <Words>6682</Words>
  <Application>Microsoft Office PowerPoint</Application>
  <PresentationFormat>Widescreen</PresentationFormat>
  <Paragraphs>1277</Paragraphs>
  <Slides>107</Slides>
  <Notes>39</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107</vt:i4>
      </vt:variant>
    </vt:vector>
  </HeadingPairs>
  <TitlesOfParts>
    <vt:vector size="133" baseType="lpstr">
      <vt:lpstr>Aptos</vt:lpstr>
      <vt:lpstr>Aptos Display</vt:lpstr>
      <vt:lpstr>Arial</vt:lpstr>
      <vt:lpstr>Arial Rounded MT Bold</vt:lpstr>
      <vt:lpstr>Bahnschrift</vt:lpstr>
      <vt:lpstr>Bahnschrift SemiLight</vt:lpstr>
      <vt:lpstr>Berlin Sans FB</vt:lpstr>
      <vt:lpstr>Berlin Sans FB Demi</vt:lpstr>
      <vt:lpstr>Calibri</vt:lpstr>
      <vt:lpstr>Calibri Light</vt:lpstr>
      <vt:lpstr>Cascadia Code</vt:lpstr>
      <vt:lpstr>Cascadia Code SemiBold</vt:lpstr>
      <vt:lpstr>Cascadia Mono</vt:lpstr>
      <vt:lpstr>Cascadia Mono SemiBold</vt:lpstr>
      <vt:lpstr>Consolas</vt:lpstr>
      <vt:lpstr>Copperplate Gothic Bold</vt:lpstr>
      <vt:lpstr>Eras Bold ITC</vt:lpstr>
      <vt:lpstr>Fira Code</vt:lpstr>
      <vt:lpstr>Fira Code Retina</vt:lpstr>
      <vt:lpstr>Fira Code SemiBold</vt:lpstr>
      <vt:lpstr>Gill Sans MT</vt:lpstr>
      <vt:lpstr>Goudy Stout</vt:lpstr>
      <vt:lpstr>Kristen ITC</vt:lpstr>
      <vt:lpstr>Roboto</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TUF GAMING</dc:creator>
  <cp:lastModifiedBy>TUF GAMING</cp:lastModifiedBy>
  <cp:revision>51</cp:revision>
  <dcterms:created xsi:type="dcterms:W3CDTF">2025-09-27T04:32:12Z</dcterms:created>
  <dcterms:modified xsi:type="dcterms:W3CDTF">2025-10-21T04:29:10Z</dcterms:modified>
</cp:coreProperties>
</file>